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tags/tag1.xml" ContentType="application/vnd.openxmlformats-officedocument.presentationml.tags+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57" r:id="rId4"/>
  </p:sldMasterIdLst>
  <p:notesMasterIdLst>
    <p:notesMasterId r:id="rId52"/>
  </p:notesMasterIdLst>
  <p:sldIdLst>
    <p:sldId id="1741" r:id="rId5"/>
    <p:sldId id="1742" r:id="rId6"/>
    <p:sldId id="1858" r:id="rId7"/>
    <p:sldId id="1998" r:id="rId8"/>
    <p:sldId id="2000" r:id="rId9"/>
    <p:sldId id="2001" r:id="rId10"/>
    <p:sldId id="1999" r:id="rId11"/>
    <p:sldId id="1869" r:id="rId12"/>
    <p:sldId id="1745" r:id="rId13"/>
    <p:sldId id="1747" r:id="rId14"/>
    <p:sldId id="1990" r:id="rId15"/>
    <p:sldId id="1991" r:id="rId16"/>
    <p:sldId id="1748" r:id="rId17"/>
    <p:sldId id="1749" r:id="rId18"/>
    <p:sldId id="1992" r:id="rId19"/>
    <p:sldId id="1750" r:id="rId20"/>
    <p:sldId id="1988" r:id="rId21"/>
    <p:sldId id="1735" r:id="rId22"/>
    <p:sldId id="1993" r:id="rId23"/>
    <p:sldId id="1994" r:id="rId24"/>
    <p:sldId id="1997" r:id="rId25"/>
    <p:sldId id="1995" r:id="rId26"/>
    <p:sldId id="1871" r:id="rId27"/>
    <p:sldId id="1754" r:id="rId28"/>
    <p:sldId id="1866" r:id="rId29"/>
    <p:sldId id="1756" r:id="rId30"/>
    <p:sldId id="1757" r:id="rId31"/>
    <p:sldId id="1867" r:id="rId32"/>
    <p:sldId id="1758" r:id="rId33"/>
    <p:sldId id="1868" r:id="rId34"/>
    <p:sldId id="1761" r:id="rId35"/>
    <p:sldId id="1762" r:id="rId36"/>
    <p:sldId id="1763" r:id="rId37"/>
    <p:sldId id="1851" r:id="rId38"/>
    <p:sldId id="1765" r:id="rId39"/>
    <p:sldId id="1766" r:id="rId40"/>
    <p:sldId id="1767" r:id="rId41"/>
    <p:sldId id="1768" r:id="rId42"/>
    <p:sldId id="1769" r:id="rId43"/>
    <p:sldId id="1770" r:id="rId44"/>
    <p:sldId id="1771" r:id="rId45"/>
    <p:sldId id="1772" r:id="rId46"/>
    <p:sldId id="1987" r:id="rId47"/>
    <p:sldId id="1773" r:id="rId48"/>
    <p:sldId id="1776" r:id="rId49"/>
    <p:sldId id="1060" r:id="rId50"/>
    <p:sldId id="1976" r:id="rId51"/>
  </p:sldIdLst>
  <p:sldSz cx="17340263"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1pPr>
    <a:lvl2pPr marL="0" marR="0" indent="4572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9pPr>
  </p:defaultTextStyle>
  <p:extLst>
    <p:ext uri="{521415D9-36F7-43E2-AB2F-B90AF26B5E84}">
      <p14:sectionLst xmlns:p14="http://schemas.microsoft.com/office/powerpoint/2010/main">
        <p14:section name="Default Section" id="{CE433C91-6E51-4165-B182-C4FD0E99DA8D}">
          <p14:sldIdLst>
            <p14:sldId id="1741"/>
            <p14:sldId id="1742"/>
            <p14:sldId id="1858"/>
            <p14:sldId id="1998"/>
            <p14:sldId id="2000"/>
            <p14:sldId id="2001"/>
            <p14:sldId id="1999"/>
            <p14:sldId id="1869"/>
            <p14:sldId id="1745"/>
            <p14:sldId id="1747"/>
            <p14:sldId id="1990"/>
            <p14:sldId id="1991"/>
            <p14:sldId id="1748"/>
            <p14:sldId id="1749"/>
            <p14:sldId id="1992"/>
            <p14:sldId id="1750"/>
            <p14:sldId id="1988"/>
            <p14:sldId id="1735"/>
            <p14:sldId id="1993"/>
            <p14:sldId id="1994"/>
            <p14:sldId id="1997"/>
            <p14:sldId id="1995"/>
            <p14:sldId id="1871"/>
            <p14:sldId id="1754"/>
            <p14:sldId id="1866"/>
            <p14:sldId id="1756"/>
            <p14:sldId id="1757"/>
            <p14:sldId id="1867"/>
            <p14:sldId id="1758"/>
            <p14:sldId id="1868"/>
            <p14:sldId id="1761"/>
            <p14:sldId id="1762"/>
            <p14:sldId id="1763"/>
            <p14:sldId id="1851"/>
            <p14:sldId id="1765"/>
            <p14:sldId id="1766"/>
            <p14:sldId id="1767"/>
            <p14:sldId id="1768"/>
            <p14:sldId id="1769"/>
            <p14:sldId id="1770"/>
            <p14:sldId id="1771"/>
            <p14:sldId id="1772"/>
            <p14:sldId id="1987"/>
            <p14:sldId id="1773"/>
            <p14:sldId id="1776"/>
            <p14:sldId id="1060"/>
            <p14:sldId id="1976"/>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85E8B2D-C3B3-0F6F-3666-68041730AD7E}" name="Kessel, Dean" initials="KD" userId="S::d.kessel@legion.org::cb84bf22-b8c6-4dc3-907d-fd31a20a818f" providerId="AD"/>
  <p188:author id="{1B75F1BC-CF8B-2AED-A8B4-14D940BB7725}" name="Vickers, Libby" initials="VL" userId="S::lvickers@legion.org::e250baef-1418-4325-b620-0f9540a0387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2131"/>
    <a:srgbClr val="F3F4EE"/>
    <a:srgbClr val="E6E5E4"/>
    <a:srgbClr val="D9D9D5"/>
    <a:srgbClr val="F7F7F2"/>
    <a:srgbClr val="1B3D6D"/>
    <a:srgbClr val="DEDDE0"/>
    <a:srgbClr val="D61F32"/>
    <a:srgbClr val="163C6C"/>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2A22D8-2E7F-48EE-B8B6-4FEA5A133BBC}" v="4" dt="2026-07-16T12:51:01.989"/>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254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536773"/>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536773"/>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254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25400" cap="flat">
              <a:solidFill>
                <a:srgbClr val="CB297B"/>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386" autoAdjust="0"/>
  </p:normalViewPr>
  <p:slideViewPr>
    <p:cSldViewPr snapToGrid="0">
      <p:cViewPr varScale="1">
        <p:scale>
          <a:sx n="43" d="100"/>
          <a:sy n="43" d="100"/>
        </p:scale>
        <p:origin x="874"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8/10/relationships/authors" Targe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6/11/relationships/changesInfo" Target="changesInfos/changesInfo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ckers, Libby" userId="e250baef-1418-4325-b620-0f9540a0387b" providerId="ADAL" clId="{0E73EC16-7C2F-468E-8339-3379F614CA86}"/>
    <pc:docChg chg="undo custSel addSld delSld modSld modSection">
      <pc:chgData name="Vickers, Libby" userId="e250baef-1418-4325-b620-0f9540a0387b" providerId="ADAL" clId="{0E73EC16-7C2F-468E-8339-3379F614CA86}" dt="2026-07-16T12:51:01.989" v="2648"/>
      <pc:docMkLst>
        <pc:docMk/>
      </pc:docMkLst>
      <pc:sldChg chg="addSp delSp modSp mod">
        <pc:chgData name="Vickers, Libby" userId="e250baef-1418-4325-b620-0f9540a0387b" providerId="ADAL" clId="{0E73EC16-7C2F-468E-8339-3379F614CA86}" dt="2026-07-13T15:21:29.342" v="214" actId="478"/>
        <pc:sldMkLst>
          <pc:docMk/>
          <pc:sldMk cId="469723422" sldId="1735"/>
        </pc:sldMkLst>
        <pc:spChg chg="mod">
          <ac:chgData name="Vickers, Libby" userId="e250baef-1418-4325-b620-0f9540a0387b" providerId="ADAL" clId="{0E73EC16-7C2F-468E-8339-3379F614CA86}" dt="2026-07-13T14:57:21.194" v="151"/>
          <ac:spMkLst>
            <pc:docMk/>
            <pc:sldMk cId="469723422" sldId="1735"/>
            <ac:spMk id="9" creationId="{80878C73-6D67-D54F-355D-6B38A92BEF01}"/>
          </ac:spMkLst>
        </pc:spChg>
        <pc:spChg chg="mod">
          <ac:chgData name="Vickers, Libby" userId="e250baef-1418-4325-b620-0f9540a0387b" providerId="ADAL" clId="{0E73EC16-7C2F-468E-8339-3379F614CA86}" dt="2026-07-13T14:57:21.194" v="151"/>
          <ac:spMkLst>
            <pc:docMk/>
            <pc:sldMk cId="469723422" sldId="1735"/>
            <ac:spMk id="11" creationId="{A367EEE3-DDD5-3BAB-AFC9-93FB8E11CDA6}"/>
          </ac:spMkLst>
        </pc:spChg>
        <pc:spChg chg="mod">
          <ac:chgData name="Vickers, Libby" userId="e250baef-1418-4325-b620-0f9540a0387b" providerId="ADAL" clId="{0E73EC16-7C2F-468E-8339-3379F614CA86}" dt="2026-07-13T14:57:21.194" v="151"/>
          <ac:spMkLst>
            <pc:docMk/>
            <pc:sldMk cId="469723422" sldId="1735"/>
            <ac:spMk id="12" creationId="{7DFB49AE-AD06-9F1F-5A29-769B9E4D7A27}"/>
          </ac:spMkLst>
        </pc:spChg>
        <pc:spChg chg="mod">
          <ac:chgData name="Vickers, Libby" userId="e250baef-1418-4325-b620-0f9540a0387b" providerId="ADAL" clId="{0E73EC16-7C2F-468E-8339-3379F614CA86}" dt="2026-07-13T14:57:21.194" v="151"/>
          <ac:spMkLst>
            <pc:docMk/>
            <pc:sldMk cId="469723422" sldId="1735"/>
            <ac:spMk id="13" creationId="{57CF8658-0B27-4AD2-B770-F321CAEC209B}"/>
          </ac:spMkLst>
        </pc:spChg>
        <pc:spChg chg="mod">
          <ac:chgData name="Vickers, Libby" userId="e250baef-1418-4325-b620-0f9540a0387b" providerId="ADAL" clId="{0E73EC16-7C2F-468E-8339-3379F614CA86}" dt="2026-07-13T14:57:21.194" v="151"/>
          <ac:spMkLst>
            <pc:docMk/>
            <pc:sldMk cId="469723422" sldId="1735"/>
            <ac:spMk id="17" creationId="{8C6540F2-F016-B3EE-1A1C-4092AAF0DE69}"/>
          </ac:spMkLst>
        </pc:spChg>
        <pc:spChg chg="mod">
          <ac:chgData name="Vickers, Libby" userId="e250baef-1418-4325-b620-0f9540a0387b" providerId="ADAL" clId="{0E73EC16-7C2F-468E-8339-3379F614CA86}" dt="2026-07-13T14:57:21.194" v="151"/>
          <ac:spMkLst>
            <pc:docMk/>
            <pc:sldMk cId="469723422" sldId="1735"/>
            <ac:spMk id="32" creationId="{FE3382EC-986D-9308-0E6C-5CE0C8ED2B8B}"/>
          </ac:spMkLst>
        </pc:spChg>
        <pc:spChg chg="mod">
          <ac:chgData name="Vickers, Libby" userId="e250baef-1418-4325-b620-0f9540a0387b" providerId="ADAL" clId="{0E73EC16-7C2F-468E-8339-3379F614CA86}" dt="2026-07-13T14:57:21.194" v="151"/>
          <ac:spMkLst>
            <pc:docMk/>
            <pc:sldMk cId="469723422" sldId="1735"/>
            <ac:spMk id="39" creationId="{D37B62D5-3C7C-0825-24B8-5F4123143019}"/>
          </ac:spMkLst>
        </pc:spChg>
        <pc:spChg chg="mod">
          <ac:chgData name="Vickers, Libby" userId="e250baef-1418-4325-b620-0f9540a0387b" providerId="ADAL" clId="{0E73EC16-7C2F-468E-8339-3379F614CA86}" dt="2026-07-13T14:57:21.194" v="151"/>
          <ac:spMkLst>
            <pc:docMk/>
            <pc:sldMk cId="469723422" sldId="1735"/>
            <ac:spMk id="43" creationId="{0D64BD95-F1E6-310D-97AB-A9E6CA4FFF8A}"/>
          </ac:spMkLst>
        </pc:spChg>
        <pc:spChg chg="mod">
          <ac:chgData name="Vickers, Libby" userId="e250baef-1418-4325-b620-0f9540a0387b" providerId="ADAL" clId="{0E73EC16-7C2F-468E-8339-3379F614CA86}" dt="2026-07-13T14:57:21.194" v="151"/>
          <ac:spMkLst>
            <pc:docMk/>
            <pc:sldMk cId="469723422" sldId="1735"/>
            <ac:spMk id="47" creationId="{1C25E2BE-7522-BABC-6524-769E223327AD}"/>
          </ac:spMkLst>
        </pc:spChg>
        <pc:grpChg chg="mod ord">
          <ac:chgData name="Vickers, Libby" userId="e250baef-1418-4325-b620-0f9540a0387b" providerId="ADAL" clId="{0E73EC16-7C2F-468E-8339-3379F614CA86}" dt="2026-07-13T14:58:03.841" v="154" actId="1076"/>
          <ac:grpSpMkLst>
            <pc:docMk/>
            <pc:sldMk cId="469723422" sldId="1735"/>
            <ac:grpSpMk id="4" creationId="{2638A729-EFC5-4688-1143-BBA9FCC8A0AA}"/>
          </ac:grpSpMkLst>
        </pc:grpChg>
        <pc:picChg chg="mod">
          <ac:chgData name="Vickers, Libby" userId="e250baef-1418-4325-b620-0f9540a0387b" providerId="ADAL" clId="{0E73EC16-7C2F-468E-8339-3379F614CA86}" dt="2026-07-13T14:58:43.378" v="158" actId="1076"/>
          <ac:picMkLst>
            <pc:docMk/>
            <pc:sldMk cId="469723422" sldId="1735"/>
            <ac:picMk id="30" creationId="{C3F64806-9B84-10A3-C769-78AD36A91253}"/>
          </ac:picMkLst>
        </pc:picChg>
        <pc:picChg chg="mod">
          <ac:chgData name="Vickers, Libby" userId="e250baef-1418-4325-b620-0f9540a0387b" providerId="ADAL" clId="{0E73EC16-7C2F-468E-8339-3379F614CA86}" dt="2026-07-13T14:57:21.194" v="151"/>
          <ac:picMkLst>
            <pc:docMk/>
            <pc:sldMk cId="469723422" sldId="1735"/>
            <ac:picMk id="41" creationId="{C7188EA2-2B39-FDAE-77EE-52707EA99BAB}"/>
          </ac:picMkLst>
        </pc:picChg>
      </pc:sldChg>
      <pc:sldChg chg="addSp delSp modSp mod">
        <pc:chgData name="Vickers, Libby" userId="e250baef-1418-4325-b620-0f9540a0387b" providerId="ADAL" clId="{0E73EC16-7C2F-468E-8339-3379F614CA86}" dt="2026-07-16T12:34:31.278" v="2637" actId="113"/>
        <pc:sldMkLst>
          <pc:docMk/>
          <pc:sldMk cId="793978010" sldId="1741"/>
        </pc:sldMkLst>
        <pc:spChg chg="mod">
          <ac:chgData name="Vickers, Libby" userId="e250baef-1418-4325-b620-0f9540a0387b" providerId="ADAL" clId="{0E73EC16-7C2F-468E-8339-3379F614CA86}" dt="2026-07-16T12:34:31.278" v="2637" actId="113"/>
          <ac:spMkLst>
            <pc:docMk/>
            <pc:sldMk cId="793978010" sldId="1741"/>
            <ac:spMk id="3" creationId="{AA5EEE2F-8A50-3176-99F3-D6FD96F4B7BF}"/>
          </ac:spMkLst>
        </pc:spChg>
        <pc:spChg chg="add del mod">
          <ac:chgData name="Vickers, Libby" userId="e250baef-1418-4325-b620-0f9540a0387b" providerId="ADAL" clId="{0E73EC16-7C2F-468E-8339-3379F614CA86}" dt="2026-07-16T12:34:20.058" v="2634" actId="207"/>
          <ac:spMkLst>
            <pc:docMk/>
            <pc:sldMk cId="793978010" sldId="1741"/>
            <ac:spMk id="4" creationId="{1CF06A2D-0BC4-2537-A011-BDE8306A0740}"/>
          </ac:spMkLst>
        </pc:spChg>
        <pc:spChg chg="mod">
          <ac:chgData name="Vickers, Libby" userId="e250baef-1418-4325-b620-0f9540a0387b" providerId="ADAL" clId="{0E73EC16-7C2F-468E-8339-3379F614CA86}" dt="2026-07-10T17:26:50.871" v="4" actId="20577"/>
          <ac:spMkLst>
            <pc:docMk/>
            <pc:sldMk cId="793978010" sldId="1741"/>
            <ac:spMk id="5" creationId="{C08C1C5A-848A-6FE8-83B9-146972EBD59C}"/>
          </ac:spMkLst>
        </pc:spChg>
      </pc:sldChg>
      <pc:sldChg chg="modNotesTx">
        <pc:chgData name="Vickers, Libby" userId="e250baef-1418-4325-b620-0f9540a0387b" providerId="ADAL" clId="{0E73EC16-7C2F-468E-8339-3379F614CA86}" dt="2026-07-14T00:11:33.803" v="2518" actId="20577"/>
        <pc:sldMkLst>
          <pc:docMk/>
          <pc:sldMk cId="1651044581" sldId="1745"/>
        </pc:sldMkLst>
      </pc:sldChg>
      <pc:sldChg chg="modAnim">
        <pc:chgData name="Vickers, Libby" userId="e250baef-1418-4325-b620-0f9540a0387b" providerId="ADAL" clId="{0E73EC16-7C2F-468E-8339-3379F614CA86}" dt="2026-07-13T16:10:27.872" v="598"/>
        <pc:sldMkLst>
          <pc:docMk/>
          <pc:sldMk cId="2933507217" sldId="1754"/>
        </pc:sldMkLst>
      </pc:sldChg>
      <pc:sldChg chg="addSp delSp modSp mod modAnim">
        <pc:chgData name="Vickers, Libby" userId="e250baef-1418-4325-b620-0f9540a0387b" providerId="ADAL" clId="{0E73EC16-7C2F-468E-8339-3379F614CA86}" dt="2026-07-13T16:10:50.827" v="599"/>
        <pc:sldMkLst>
          <pc:docMk/>
          <pc:sldMk cId="2644644165" sldId="1756"/>
        </pc:sldMkLst>
        <pc:spChg chg="mod">
          <ac:chgData name="Vickers, Libby" userId="e250baef-1418-4325-b620-0f9540a0387b" providerId="ADAL" clId="{0E73EC16-7C2F-468E-8339-3379F614CA86}" dt="2026-07-13T15:39:59.198" v="342"/>
          <ac:spMkLst>
            <pc:docMk/>
            <pc:sldMk cId="2644644165" sldId="1756"/>
            <ac:spMk id="51" creationId="{FF17A31E-A685-2969-A716-49EFABB023D1}"/>
          </ac:spMkLst>
        </pc:spChg>
        <pc:spChg chg="mod">
          <ac:chgData name="Vickers, Libby" userId="e250baef-1418-4325-b620-0f9540a0387b" providerId="ADAL" clId="{0E73EC16-7C2F-468E-8339-3379F614CA86}" dt="2026-07-13T15:39:59.198" v="342"/>
          <ac:spMkLst>
            <pc:docMk/>
            <pc:sldMk cId="2644644165" sldId="1756"/>
            <ac:spMk id="52" creationId="{EEA319A0-5F6A-03F1-1792-2D71335834D7}"/>
          </ac:spMkLst>
        </pc:spChg>
        <pc:grpChg chg="add mod ord">
          <ac:chgData name="Vickers, Libby" userId="e250baef-1418-4325-b620-0f9540a0387b" providerId="ADAL" clId="{0E73EC16-7C2F-468E-8339-3379F614CA86}" dt="2026-07-13T15:40:03.278" v="343" actId="167"/>
          <ac:grpSpMkLst>
            <pc:docMk/>
            <pc:sldMk cId="2644644165" sldId="1756"/>
            <ac:grpSpMk id="50" creationId="{AE44E4F3-6824-F233-5BCA-A258847712B4}"/>
          </ac:grpSpMkLst>
        </pc:grpChg>
        <pc:picChg chg="mod">
          <ac:chgData name="Vickers, Libby" userId="e250baef-1418-4325-b620-0f9540a0387b" providerId="ADAL" clId="{0E73EC16-7C2F-468E-8339-3379F614CA86}" dt="2026-07-13T15:29:07.680" v="270" actId="1076"/>
          <ac:picMkLst>
            <pc:docMk/>
            <pc:sldMk cId="2644644165" sldId="1756"/>
            <ac:picMk id="42" creationId="{E683C223-B167-FC04-D8A9-2F57B2763931}"/>
          </ac:picMkLst>
        </pc:picChg>
        <pc:picChg chg="mod">
          <ac:chgData name="Vickers, Libby" userId="e250baef-1418-4325-b620-0f9540a0387b" providerId="ADAL" clId="{0E73EC16-7C2F-468E-8339-3379F614CA86}" dt="2026-07-13T16:07:24.161" v="589" actId="1076"/>
          <ac:picMkLst>
            <pc:docMk/>
            <pc:sldMk cId="2644644165" sldId="1756"/>
            <ac:picMk id="44" creationId="{F1CE5760-6B64-9AF4-3194-8329D9B2AB96}"/>
          </ac:picMkLst>
        </pc:picChg>
        <pc:picChg chg="mod">
          <ac:chgData name="Vickers, Libby" userId="e250baef-1418-4325-b620-0f9540a0387b" providerId="ADAL" clId="{0E73EC16-7C2F-468E-8339-3379F614CA86}" dt="2026-07-13T15:39:59.198" v="342"/>
          <ac:picMkLst>
            <pc:docMk/>
            <pc:sldMk cId="2644644165" sldId="1756"/>
            <ac:picMk id="53" creationId="{8AE2A11E-C0B6-1504-14D1-FDF4F13697D9}"/>
          </ac:picMkLst>
        </pc:picChg>
      </pc:sldChg>
      <pc:sldChg chg="addSp delSp modSp mod modAnim">
        <pc:chgData name="Vickers, Libby" userId="e250baef-1418-4325-b620-0f9540a0387b" providerId="ADAL" clId="{0E73EC16-7C2F-468E-8339-3379F614CA86}" dt="2026-07-13T16:11:12.667" v="600"/>
        <pc:sldMkLst>
          <pc:docMk/>
          <pc:sldMk cId="2001561765" sldId="1757"/>
        </pc:sldMkLst>
        <pc:spChg chg="mod">
          <ac:chgData name="Vickers, Libby" userId="e250baef-1418-4325-b620-0f9540a0387b" providerId="ADAL" clId="{0E73EC16-7C2F-468E-8339-3379F614CA86}" dt="2026-07-13T15:40:16.343" v="347"/>
          <ac:spMkLst>
            <pc:docMk/>
            <pc:sldMk cId="2001561765" sldId="1757"/>
            <ac:spMk id="50" creationId="{60B66692-B31A-5E2D-5E77-D2EBA1DFECE5}"/>
          </ac:spMkLst>
        </pc:spChg>
        <pc:spChg chg="mod">
          <ac:chgData name="Vickers, Libby" userId="e250baef-1418-4325-b620-0f9540a0387b" providerId="ADAL" clId="{0E73EC16-7C2F-468E-8339-3379F614CA86}" dt="2026-07-13T15:40:16.343" v="347"/>
          <ac:spMkLst>
            <pc:docMk/>
            <pc:sldMk cId="2001561765" sldId="1757"/>
            <ac:spMk id="51" creationId="{C971FD61-6131-57E3-2C28-914F7D08EF03}"/>
          </ac:spMkLst>
        </pc:spChg>
        <pc:grpChg chg="add mod ord">
          <ac:chgData name="Vickers, Libby" userId="e250baef-1418-4325-b620-0f9540a0387b" providerId="ADAL" clId="{0E73EC16-7C2F-468E-8339-3379F614CA86}" dt="2026-07-13T15:40:21.008" v="348" actId="167"/>
          <ac:grpSpMkLst>
            <pc:docMk/>
            <pc:sldMk cId="2001561765" sldId="1757"/>
            <ac:grpSpMk id="49" creationId="{915D7251-F8FF-317B-888C-3FB4CFCA96B4}"/>
          </ac:grpSpMkLst>
        </pc:grpChg>
        <pc:picChg chg="mod ord">
          <ac:chgData name="Vickers, Libby" userId="e250baef-1418-4325-b620-0f9540a0387b" providerId="ADAL" clId="{0E73EC16-7C2F-468E-8339-3379F614CA86}" dt="2026-07-13T16:07:35.876" v="590" actId="14100"/>
          <ac:picMkLst>
            <pc:docMk/>
            <pc:sldMk cId="2001561765" sldId="1757"/>
            <ac:picMk id="31" creationId="{6AD8827B-F347-2414-C54A-ADD2A9E15190}"/>
          </ac:picMkLst>
        </pc:picChg>
        <pc:picChg chg="mod ord">
          <ac:chgData name="Vickers, Libby" userId="e250baef-1418-4325-b620-0f9540a0387b" providerId="ADAL" clId="{0E73EC16-7C2F-468E-8339-3379F614CA86}" dt="2026-07-13T15:28:00.079" v="260" actId="14100"/>
          <ac:picMkLst>
            <pc:docMk/>
            <pc:sldMk cId="2001561765" sldId="1757"/>
            <ac:picMk id="33" creationId="{A907F93D-0E52-99F2-A0F1-8D230C371389}"/>
          </ac:picMkLst>
        </pc:picChg>
        <pc:picChg chg="mod">
          <ac:chgData name="Vickers, Libby" userId="e250baef-1418-4325-b620-0f9540a0387b" providerId="ADAL" clId="{0E73EC16-7C2F-468E-8339-3379F614CA86}" dt="2026-07-13T15:40:16.343" v="347"/>
          <ac:picMkLst>
            <pc:docMk/>
            <pc:sldMk cId="2001561765" sldId="1757"/>
            <ac:picMk id="52" creationId="{5CFFD1F8-093E-1E9F-5BD3-196705812130}"/>
          </ac:picMkLst>
        </pc:picChg>
      </pc:sldChg>
      <pc:sldChg chg="addSp delSp modSp mod">
        <pc:chgData name="Vickers, Libby" userId="e250baef-1418-4325-b620-0f9540a0387b" providerId="ADAL" clId="{0E73EC16-7C2F-468E-8339-3379F614CA86}" dt="2026-07-13T16:08:11.921" v="592" actId="14861"/>
        <pc:sldMkLst>
          <pc:docMk/>
          <pc:sldMk cId="2338775331" sldId="1758"/>
        </pc:sldMkLst>
        <pc:spChg chg="mod">
          <ac:chgData name="Vickers, Libby" userId="e250baef-1418-4325-b620-0f9540a0387b" providerId="ADAL" clId="{0E73EC16-7C2F-468E-8339-3379F614CA86}" dt="2026-07-13T15:41:13.750" v="359"/>
          <ac:spMkLst>
            <pc:docMk/>
            <pc:sldMk cId="2338775331" sldId="1758"/>
            <ac:spMk id="58" creationId="{B5636F35-2F71-DBFF-DF0B-27929C57F3EF}"/>
          </ac:spMkLst>
        </pc:spChg>
        <pc:spChg chg="mod">
          <ac:chgData name="Vickers, Libby" userId="e250baef-1418-4325-b620-0f9540a0387b" providerId="ADAL" clId="{0E73EC16-7C2F-468E-8339-3379F614CA86}" dt="2026-07-13T15:41:13.750" v="359"/>
          <ac:spMkLst>
            <pc:docMk/>
            <pc:sldMk cId="2338775331" sldId="1758"/>
            <ac:spMk id="59" creationId="{3BFC0F20-4839-D352-D897-5BC713A3361E}"/>
          </ac:spMkLst>
        </pc:spChg>
        <pc:grpChg chg="mod">
          <ac:chgData name="Vickers, Libby" userId="e250baef-1418-4325-b620-0f9540a0387b" providerId="ADAL" clId="{0E73EC16-7C2F-468E-8339-3379F614CA86}" dt="2026-07-13T16:07:54.987" v="591" actId="1076"/>
          <ac:grpSpMkLst>
            <pc:docMk/>
            <pc:sldMk cId="2338775331" sldId="1758"/>
            <ac:grpSpMk id="40" creationId="{9E3B17BA-03A8-3645-CBEF-74CAD53EAC77}"/>
          </ac:grpSpMkLst>
        </pc:grpChg>
        <pc:grpChg chg="add mod ord">
          <ac:chgData name="Vickers, Libby" userId="e250baef-1418-4325-b620-0f9540a0387b" providerId="ADAL" clId="{0E73EC16-7C2F-468E-8339-3379F614CA86}" dt="2026-07-13T15:41:17.670" v="360" actId="167"/>
          <ac:grpSpMkLst>
            <pc:docMk/>
            <pc:sldMk cId="2338775331" sldId="1758"/>
            <ac:grpSpMk id="57" creationId="{5B43651B-2496-9D24-3672-B45932F99E93}"/>
          </ac:grpSpMkLst>
        </pc:grpChg>
        <pc:picChg chg="mod">
          <ac:chgData name="Vickers, Libby" userId="e250baef-1418-4325-b620-0f9540a0387b" providerId="ADAL" clId="{0E73EC16-7C2F-468E-8339-3379F614CA86}" dt="2026-07-13T16:08:11.921" v="592" actId="14861"/>
          <ac:picMkLst>
            <pc:docMk/>
            <pc:sldMk cId="2338775331" sldId="1758"/>
            <ac:picMk id="32" creationId="{B47AD274-D464-CE15-86AC-813A2F7E1795}"/>
          </ac:picMkLst>
        </pc:picChg>
        <pc:picChg chg="mod">
          <ac:chgData name="Vickers, Libby" userId="e250baef-1418-4325-b620-0f9540a0387b" providerId="ADAL" clId="{0E73EC16-7C2F-468E-8339-3379F614CA86}" dt="2026-07-13T15:41:13.750" v="359"/>
          <ac:picMkLst>
            <pc:docMk/>
            <pc:sldMk cId="2338775331" sldId="1758"/>
            <ac:picMk id="60" creationId="{9082FE4B-E423-B2D4-C4EF-F9FB26EFF819}"/>
          </ac:picMkLst>
        </pc:picChg>
      </pc:sldChg>
      <pc:sldChg chg="addSp delSp modSp mod modAnim">
        <pc:chgData name="Vickers, Libby" userId="e250baef-1418-4325-b620-0f9540a0387b" providerId="ADAL" clId="{0E73EC16-7C2F-468E-8339-3379F614CA86}" dt="2026-07-13T16:12:08.969" v="608"/>
        <pc:sldMkLst>
          <pc:docMk/>
          <pc:sldMk cId="3589458544" sldId="1763"/>
        </pc:sldMkLst>
        <pc:spChg chg="mod">
          <ac:chgData name="Vickers, Libby" userId="e250baef-1418-4325-b620-0f9540a0387b" providerId="ADAL" clId="{0E73EC16-7C2F-468E-8339-3379F614CA86}" dt="2026-07-13T15:41:37.799" v="364"/>
          <ac:spMkLst>
            <pc:docMk/>
            <pc:sldMk cId="3589458544" sldId="1763"/>
            <ac:spMk id="54" creationId="{50206D69-3880-4CA8-DDDE-DE6547E7CF25}"/>
          </ac:spMkLst>
        </pc:spChg>
        <pc:spChg chg="mod">
          <ac:chgData name="Vickers, Libby" userId="e250baef-1418-4325-b620-0f9540a0387b" providerId="ADAL" clId="{0E73EC16-7C2F-468E-8339-3379F614CA86}" dt="2026-07-13T15:41:37.799" v="364"/>
          <ac:spMkLst>
            <pc:docMk/>
            <pc:sldMk cId="3589458544" sldId="1763"/>
            <ac:spMk id="55" creationId="{2AE9CD8D-B63C-7B0D-9C13-50BD50E71716}"/>
          </ac:spMkLst>
        </pc:spChg>
        <pc:grpChg chg="mod">
          <ac:chgData name="Vickers, Libby" userId="e250baef-1418-4325-b620-0f9540a0387b" providerId="ADAL" clId="{0E73EC16-7C2F-468E-8339-3379F614CA86}" dt="2026-07-13T15:31:17.993" v="286" actId="1076"/>
          <ac:grpSpMkLst>
            <pc:docMk/>
            <pc:sldMk cId="3589458544" sldId="1763"/>
            <ac:grpSpMk id="38" creationId="{47FB0251-70D0-7739-AA62-56B195BEA698}"/>
          </ac:grpSpMkLst>
        </pc:grpChg>
        <pc:grpChg chg="add mod ord">
          <ac:chgData name="Vickers, Libby" userId="e250baef-1418-4325-b620-0f9540a0387b" providerId="ADAL" clId="{0E73EC16-7C2F-468E-8339-3379F614CA86}" dt="2026-07-13T15:41:43.075" v="365" actId="167"/>
          <ac:grpSpMkLst>
            <pc:docMk/>
            <pc:sldMk cId="3589458544" sldId="1763"/>
            <ac:grpSpMk id="53" creationId="{9CE505C6-63A9-9014-38FE-F32A9D65FA60}"/>
          </ac:grpSpMkLst>
        </pc:grpChg>
        <pc:picChg chg="mod">
          <ac:chgData name="Vickers, Libby" userId="e250baef-1418-4325-b620-0f9540a0387b" providerId="ADAL" clId="{0E73EC16-7C2F-468E-8339-3379F614CA86}" dt="2026-07-13T15:41:37.799" v="364"/>
          <ac:picMkLst>
            <pc:docMk/>
            <pc:sldMk cId="3589458544" sldId="1763"/>
            <ac:picMk id="56" creationId="{A37DF277-380E-AA13-4778-59956B750600}"/>
          </ac:picMkLst>
        </pc:picChg>
      </pc:sldChg>
      <pc:sldChg chg="addSp delSp modSp mod modAnim">
        <pc:chgData name="Vickers, Libby" userId="e250baef-1418-4325-b620-0f9540a0387b" providerId="ADAL" clId="{0E73EC16-7C2F-468E-8339-3379F614CA86}" dt="2026-07-13T16:12:22.297" v="609"/>
        <pc:sldMkLst>
          <pc:docMk/>
          <pc:sldMk cId="1489990424" sldId="1765"/>
        </pc:sldMkLst>
        <pc:spChg chg="add mod">
          <ac:chgData name="Vickers, Libby" userId="e250baef-1418-4325-b620-0f9540a0387b" providerId="ADAL" clId="{0E73EC16-7C2F-468E-8339-3379F614CA86}" dt="2026-07-13T15:33:58.773" v="317" actId="1076"/>
          <ac:spMkLst>
            <pc:docMk/>
            <pc:sldMk cId="1489990424" sldId="1765"/>
            <ac:spMk id="73" creationId="{5F500196-F2E5-16C3-1E67-6A797AB924F0}"/>
          </ac:spMkLst>
        </pc:spChg>
        <pc:spChg chg="mod">
          <ac:chgData name="Vickers, Libby" userId="e250baef-1418-4325-b620-0f9540a0387b" providerId="ADAL" clId="{0E73EC16-7C2F-468E-8339-3379F614CA86}" dt="2026-07-13T15:41:54.584" v="368"/>
          <ac:spMkLst>
            <pc:docMk/>
            <pc:sldMk cId="1489990424" sldId="1765"/>
            <ac:spMk id="76" creationId="{347EDC4B-6090-5EEF-109D-1A650663BBF4}"/>
          </ac:spMkLst>
        </pc:spChg>
        <pc:spChg chg="mod">
          <ac:chgData name="Vickers, Libby" userId="e250baef-1418-4325-b620-0f9540a0387b" providerId="ADAL" clId="{0E73EC16-7C2F-468E-8339-3379F614CA86}" dt="2026-07-13T15:41:54.584" v="368"/>
          <ac:spMkLst>
            <pc:docMk/>
            <pc:sldMk cId="1489990424" sldId="1765"/>
            <ac:spMk id="77" creationId="{31CA7F68-7B55-4955-6228-B61C2B765AF3}"/>
          </ac:spMkLst>
        </pc:spChg>
        <pc:grpChg chg="add mod">
          <ac:chgData name="Vickers, Libby" userId="e250baef-1418-4325-b620-0f9540a0387b" providerId="ADAL" clId="{0E73EC16-7C2F-468E-8339-3379F614CA86}" dt="2026-07-13T15:33:53.381" v="316" actId="1076"/>
          <ac:grpSpMkLst>
            <pc:docMk/>
            <pc:sldMk cId="1489990424" sldId="1765"/>
            <ac:grpSpMk id="74" creationId="{93F27CED-DA2F-E6DC-B133-A750607EEB8C}"/>
          </ac:grpSpMkLst>
        </pc:grpChg>
        <pc:grpChg chg="add mod ord">
          <ac:chgData name="Vickers, Libby" userId="e250baef-1418-4325-b620-0f9540a0387b" providerId="ADAL" clId="{0E73EC16-7C2F-468E-8339-3379F614CA86}" dt="2026-07-13T15:46:11.656" v="436" actId="1076"/>
          <ac:grpSpMkLst>
            <pc:docMk/>
            <pc:sldMk cId="1489990424" sldId="1765"/>
            <ac:grpSpMk id="75" creationId="{DAD7625F-0B3F-0622-253D-11963B1989F0}"/>
          </ac:grpSpMkLst>
        </pc:grpChg>
        <pc:picChg chg="mod">
          <ac:chgData name="Vickers, Libby" userId="e250baef-1418-4325-b620-0f9540a0387b" providerId="ADAL" clId="{0E73EC16-7C2F-468E-8339-3379F614CA86}" dt="2026-07-13T15:33:42.504" v="315" actId="1076"/>
          <ac:picMkLst>
            <pc:docMk/>
            <pc:sldMk cId="1489990424" sldId="1765"/>
            <ac:picMk id="33" creationId="{09D0D96C-60A5-59F2-0D93-E3701CFE39E9}"/>
          </ac:picMkLst>
        </pc:picChg>
        <pc:picChg chg="mod">
          <ac:chgData name="Vickers, Libby" userId="e250baef-1418-4325-b620-0f9540a0387b" providerId="ADAL" clId="{0E73EC16-7C2F-468E-8339-3379F614CA86}" dt="2026-07-13T15:32:51.588" v="307" actId="1076"/>
          <ac:picMkLst>
            <pc:docMk/>
            <pc:sldMk cId="1489990424" sldId="1765"/>
            <ac:picMk id="35" creationId="{113F73B6-01D6-CB2C-B7EC-14A53E2EDEF2}"/>
          </ac:picMkLst>
        </pc:picChg>
        <pc:picChg chg="mod">
          <ac:chgData name="Vickers, Libby" userId="e250baef-1418-4325-b620-0f9540a0387b" providerId="ADAL" clId="{0E73EC16-7C2F-468E-8339-3379F614CA86}" dt="2026-07-13T15:41:54.584" v="368"/>
          <ac:picMkLst>
            <pc:docMk/>
            <pc:sldMk cId="1489990424" sldId="1765"/>
            <ac:picMk id="78" creationId="{CCD4CAE3-C52B-93C8-5B5D-B5B2F24D1C4A}"/>
          </ac:picMkLst>
        </pc:picChg>
      </pc:sldChg>
      <pc:sldChg chg="addSp delSp modSp mod modAnim modNotesTx">
        <pc:chgData name="Vickers, Libby" userId="e250baef-1418-4325-b620-0f9540a0387b" providerId="ADAL" clId="{0E73EC16-7C2F-468E-8339-3379F614CA86}" dt="2026-07-14T00:05:14.663" v="2240" actId="20577"/>
        <pc:sldMkLst>
          <pc:docMk/>
          <pc:sldMk cId="1267873836" sldId="1766"/>
        </pc:sldMkLst>
        <pc:spChg chg="mod">
          <ac:chgData name="Vickers, Libby" userId="e250baef-1418-4325-b620-0f9540a0387b" providerId="ADAL" clId="{0E73EC16-7C2F-468E-8339-3379F614CA86}" dt="2026-07-13T15:42:08.790" v="371"/>
          <ac:spMkLst>
            <pc:docMk/>
            <pc:sldMk cId="1267873836" sldId="1766"/>
            <ac:spMk id="49" creationId="{FAC2B503-1854-F2CF-0720-F9D4EE57BA74}"/>
          </ac:spMkLst>
        </pc:spChg>
        <pc:spChg chg="mod">
          <ac:chgData name="Vickers, Libby" userId="e250baef-1418-4325-b620-0f9540a0387b" providerId="ADAL" clId="{0E73EC16-7C2F-468E-8339-3379F614CA86}" dt="2026-07-13T15:42:08.790" v="371"/>
          <ac:spMkLst>
            <pc:docMk/>
            <pc:sldMk cId="1267873836" sldId="1766"/>
            <ac:spMk id="50" creationId="{5F566214-3706-7D57-5968-117856499ABD}"/>
          </ac:spMkLst>
        </pc:spChg>
        <pc:spChg chg="mod topLvl">
          <ac:chgData name="Vickers, Libby" userId="e250baef-1418-4325-b620-0f9540a0387b" providerId="ADAL" clId="{0E73EC16-7C2F-468E-8339-3379F614CA86}" dt="2026-07-13T15:44:15.016" v="397" actId="14100"/>
          <ac:spMkLst>
            <pc:docMk/>
            <pc:sldMk cId="1267873836" sldId="1766"/>
            <ac:spMk id="54" creationId="{CEA08053-3A24-61B8-E3CE-BADBE360B5FF}"/>
          </ac:spMkLst>
        </pc:spChg>
        <pc:spChg chg="mod topLvl">
          <ac:chgData name="Vickers, Libby" userId="e250baef-1418-4325-b620-0f9540a0387b" providerId="ADAL" clId="{0E73EC16-7C2F-468E-8339-3379F614CA86}" dt="2026-07-13T15:44:59.266" v="422" actId="1038"/>
          <ac:spMkLst>
            <pc:docMk/>
            <pc:sldMk cId="1267873836" sldId="1766"/>
            <ac:spMk id="55" creationId="{EB92748F-BF65-9FC4-7010-269CE96A0065}"/>
          </ac:spMkLst>
        </pc:spChg>
        <pc:spChg chg="mod topLvl">
          <ac:chgData name="Vickers, Libby" userId="e250baef-1418-4325-b620-0f9540a0387b" providerId="ADAL" clId="{0E73EC16-7C2F-468E-8339-3379F614CA86}" dt="2026-07-14T00:05:14.663" v="2240" actId="20577"/>
          <ac:spMkLst>
            <pc:docMk/>
            <pc:sldMk cId="1267873836" sldId="1766"/>
            <ac:spMk id="56" creationId="{6D238F9D-025A-6D64-D4F1-F348E3278561}"/>
          </ac:spMkLst>
        </pc:spChg>
        <pc:spChg chg="mod topLvl">
          <ac:chgData name="Vickers, Libby" userId="e250baef-1418-4325-b620-0f9540a0387b" providerId="ADAL" clId="{0E73EC16-7C2F-468E-8339-3379F614CA86}" dt="2026-07-13T15:45:30.026" v="428" actId="1035"/>
          <ac:spMkLst>
            <pc:docMk/>
            <pc:sldMk cId="1267873836" sldId="1766"/>
            <ac:spMk id="57" creationId="{F2473B3F-3D00-3020-CE44-B72C2E483CB1}"/>
          </ac:spMkLst>
        </pc:spChg>
        <pc:spChg chg="mod topLvl">
          <ac:chgData name="Vickers, Libby" userId="e250baef-1418-4325-b620-0f9540a0387b" providerId="ADAL" clId="{0E73EC16-7C2F-468E-8339-3379F614CA86}" dt="2026-07-13T15:43:53.539" v="393" actId="1076"/>
          <ac:spMkLst>
            <pc:docMk/>
            <pc:sldMk cId="1267873836" sldId="1766"/>
            <ac:spMk id="58" creationId="{E6755F2C-ABEC-A69C-C19E-5C00E83883F5}"/>
          </ac:spMkLst>
        </pc:spChg>
        <pc:spChg chg="mod topLvl">
          <ac:chgData name="Vickers, Libby" userId="e250baef-1418-4325-b620-0f9540a0387b" providerId="ADAL" clId="{0E73EC16-7C2F-468E-8339-3379F614CA86}" dt="2026-07-13T15:45:16.329" v="424" actId="14100"/>
          <ac:spMkLst>
            <pc:docMk/>
            <pc:sldMk cId="1267873836" sldId="1766"/>
            <ac:spMk id="59" creationId="{0A10E08C-4056-EB78-2266-9A7B7AE56E72}"/>
          </ac:spMkLst>
        </pc:spChg>
        <pc:grpChg chg="add mod ord">
          <ac:chgData name="Vickers, Libby" userId="e250baef-1418-4325-b620-0f9540a0387b" providerId="ADAL" clId="{0E73EC16-7C2F-468E-8339-3379F614CA86}" dt="2026-07-13T15:42:23.283" v="374" actId="167"/>
          <ac:grpSpMkLst>
            <pc:docMk/>
            <pc:sldMk cId="1267873836" sldId="1766"/>
            <ac:grpSpMk id="48" creationId="{D10EC412-DFE5-B22F-520F-5B43665F9345}"/>
          </ac:grpSpMkLst>
        </pc:grpChg>
        <pc:grpChg chg="add mod">
          <ac:chgData name="Vickers, Libby" userId="e250baef-1418-4325-b620-0f9540a0387b" providerId="ADAL" clId="{0E73EC16-7C2F-468E-8339-3379F614CA86}" dt="2026-07-13T15:43:46.286" v="392" actId="164"/>
          <ac:grpSpMkLst>
            <pc:docMk/>
            <pc:sldMk cId="1267873836" sldId="1766"/>
            <ac:grpSpMk id="60" creationId="{7C131026-5FA7-0795-323C-670F4DD52F8A}"/>
          </ac:grpSpMkLst>
        </pc:grpChg>
        <pc:picChg chg="mod">
          <ac:chgData name="Vickers, Libby" userId="e250baef-1418-4325-b620-0f9540a0387b" providerId="ADAL" clId="{0E73EC16-7C2F-468E-8339-3379F614CA86}" dt="2026-07-13T16:09:16.441" v="595" actId="1076"/>
          <ac:picMkLst>
            <pc:docMk/>
            <pc:sldMk cId="1267873836" sldId="1766"/>
            <ac:picMk id="32" creationId="{6090BBC8-1F63-AEA3-DA57-3342820EBBFF}"/>
          </ac:picMkLst>
        </pc:picChg>
        <pc:picChg chg="mod">
          <ac:chgData name="Vickers, Libby" userId="e250baef-1418-4325-b620-0f9540a0387b" providerId="ADAL" clId="{0E73EC16-7C2F-468E-8339-3379F614CA86}" dt="2026-07-13T15:42:08.790" v="371"/>
          <ac:picMkLst>
            <pc:docMk/>
            <pc:sldMk cId="1267873836" sldId="1766"/>
            <ac:picMk id="51" creationId="{FB58883D-E1DD-25EE-20A5-0106A572ED5B}"/>
          </ac:picMkLst>
        </pc:picChg>
        <pc:picChg chg="add mod">
          <ac:chgData name="Vickers, Libby" userId="e250baef-1418-4325-b620-0f9540a0387b" providerId="ADAL" clId="{0E73EC16-7C2F-468E-8339-3379F614CA86}" dt="2026-07-13T15:42:51.934" v="382" actId="1076"/>
          <ac:picMkLst>
            <pc:docMk/>
            <pc:sldMk cId="1267873836" sldId="1766"/>
            <ac:picMk id="52" creationId="{EB0B7FF0-ACC1-A764-405A-5474900BD50D}"/>
          </ac:picMkLst>
        </pc:picChg>
      </pc:sldChg>
      <pc:sldChg chg="addSp delSp modSp mod delAnim">
        <pc:chgData name="Vickers, Libby" userId="e250baef-1418-4325-b620-0f9540a0387b" providerId="ADAL" clId="{0E73EC16-7C2F-468E-8339-3379F614CA86}" dt="2026-07-13T16:06:13.878" v="588" actId="14100"/>
        <pc:sldMkLst>
          <pc:docMk/>
          <pc:sldMk cId="3601343795" sldId="1767"/>
        </pc:sldMkLst>
        <pc:spChg chg="mod">
          <ac:chgData name="Vickers, Libby" userId="e250baef-1418-4325-b620-0f9540a0387b" providerId="ADAL" clId="{0E73EC16-7C2F-468E-8339-3379F614CA86}" dt="2026-07-13T16:05:39.434" v="580"/>
          <ac:spMkLst>
            <pc:docMk/>
            <pc:sldMk cId="3601343795" sldId="1767"/>
            <ac:spMk id="12" creationId="{FA04292F-8D1A-45B6-3345-AF9BEF27E698}"/>
          </ac:spMkLst>
        </pc:spChg>
        <pc:spChg chg="mod">
          <ac:chgData name="Vickers, Libby" userId="e250baef-1418-4325-b620-0f9540a0387b" providerId="ADAL" clId="{0E73EC16-7C2F-468E-8339-3379F614CA86}" dt="2026-07-13T16:05:39.434" v="580"/>
          <ac:spMkLst>
            <pc:docMk/>
            <pc:sldMk cId="3601343795" sldId="1767"/>
            <ac:spMk id="13" creationId="{FAE0DD82-8469-B5B6-0E3F-A41AF869F727}"/>
          </ac:spMkLst>
        </pc:spChg>
        <pc:grpChg chg="add mod ord">
          <ac:chgData name="Vickers, Libby" userId="e250baef-1418-4325-b620-0f9540a0387b" providerId="ADAL" clId="{0E73EC16-7C2F-468E-8339-3379F614CA86}" dt="2026-07-13T16:05:45.194" v="581" actId="167"/>
          <ac:grpSpMkLst>
            <pc:docMk/>
            <pc:sldMk cId="3601343795" sldId="1767"/>
            <ac:grpSpMk id="11" creationId="{D9BEAC09-995C-0E18-0373-6ADDC152419E}"/>
          </ac:grpSpMkLst>
        </pc:grpChg>
        <pc:picChg chg="add mod">
          <ac:chgData name="Vickers, Libby" userId="e250baef-1418-4325-b620-0f9540a0387b" providerId="ADAL" clId="{0E73EC16-7C2F-468E-8339-3379F614CA86}" dt="2026-07-13T16:06:13.878" v="588" actId="14100"/>
          <ac:picMkLst>
            <pc:docMk/>
            <pc:sldMk cId="3601343795" sldId="1767"/>
            <ac:picMk id="10" creationId="{35702441-8F7E-52F3-57EB-F681795A385D}"/>
          </ac:picMkLst>
        </pc:picChg>
        <pc:picChg chg="mod">
          <ac:chgData name="Vickers, Libby" userId="e250baef-1418-4325-b620-0f9540a0387b" providerId="ADAL" clId="{0E73EC16-7C2F-468E-8339-3379F614CA86}" dt="2026-07-13T16:05:39.434" v="580"/>
          <ac:picMkLst>
            <pc:docMk/>
            <pc:sldMk cId="3601343795" sldId="1767"/>
            <ac:picMk id="14" creationId="{62B06E53-DEB6-9BFD-6395-F81CA8E3BC4B}"/>
          </ac:picMkLst>
        </pc:picChg>
        <pc:picChg chg="mod">
          <ac:chgData name="Vickers, Libby" userId="e250baef-1418-4325-b620-0f9540a0387b" providerId="ADAL" clId="{0E73EC16-7C2F-468E-8339-3379F614CA86}" dt="2026-07-13T16:06:08.162" v="587" actId="14100"/>
          <ac:picMkLst>
            <pc:docMk/>
            <pc:sldMk cId="3601343795" sldId="1767"/>
            <ac:picMk id="34" creationId="{44B5372B-3BD9-C0A9-6961-8C4DE4A3DA1D}"/>
          </ac:picMkLst>
        </pc:picChg>
      </pc:sldChg>
      <pc:sldChg chg="addSp delSp modSp mod modAnim">
        <pc:chgData name="Vickers, Libby" userId="e250baef-1418-4325-b620-0f9540a0387b" providerId="ADAL" clId="{0E73EC16-7C2F-468E-8339-3379F614CA86}" dt="2026-07-13T16:13:04.564" v="612"/>
        <pc:sldMkLst>
          <pc:docMk/>
          <pc:sldMk cId="3069307887" sldId="1768"/>
        </pc:sldMkLst>
        <pc:spChg chg="mod">
          <ac:chgData name="Vickers, Libby" userId="e250baef-1418-4325-b620-0f9540a0387b" providerId="ADAL" clId="{0E73EC16-7C2F-468E-8339-3379F614CA86}" dt="2026-07-13T15:46:29.742" v="441"/>
          <ac:spMkLst>
            <pc:docMk/>
            <pc:sldMk cId="3069307887" sldId="1768"/>
            <ac:spMk id="20" creationId="{3FD77695-8AC2-9197-32C1-C87037FCED36}"/>
          </ac:spMkLst>
        </pc:spChg>
        <pc:spChg chg="mod">
          <ac:chgData name="Vickers, Libby" userId="e250baef-1418-4325-b620-0f9540a0387b" providerId="ADAL" clId="{0E73EC16-7C2F-468E-8339-3379F614CA86}" dt="2026-07-13T15:46:29.742" v="441"/>
          <ac:spMkLst>
            <pc:docMk/>
            <pc:sldMk cId="3069307887" sldId="1768"/>
            <ac:spMk id="21" creationId="{06F1796A-23F5-DF41-811A-C3F689434689}"/>
          </ac:spMkLst>
        </pc:spChg>
        <pc:grpChg chg="add mod ord">
          <ac:chgData name="Vickers, Libby" userId="e250baef-1418-4325-b620-0f9540a0387b" providerId="ADAL" clId="{0E73EC16-7C2F-468E-8339-3379F614CA86}" dt="2026-07-13T15:46:35.311" v="442" actId="167"/>
          <ac:grpSpMkLst>
            <pc:docMk/>
            <pc:sldMk cId="3069307887" sldId="1768"/>
            <ac:grpSpMk id="19" creationId="{487E2BDD-9D49-52F6-1AD4-26794BAD794E}"/>
          </ac:grpSpMkLst>
        </pc:grpChg>
        <pc:picChg chg="mod">
          <ac:chgData name="Vickers, Libby" userId="e250baef-1418-4325-b620-0f9540a0387b" providerId="ADAL" clId="{0E73EC16-7C2F-468E-8339-3379F614CA86}" dt="2026-07-13T15:46:29.742" v="441"/>
          <ac:picMkLst>
            <pc:docMk/>
            <pc:sldMk cId="3069307887" sldId="1768"/>
            <ac:picMk id="22" creationId="{FA5A3C91-CCBA-DB60-A803-187F83688691}"/>
          </ac:picMkLst>
        </pc:picChg>
        <pc:picChg chg="mod">
          <ac:chgData name="Vickers, Libby" userId="e250baef-1418-4325-b620-0f9540a0387b" providerId="ADAL" clId="{0E73EC16-7C2F-468E-8339-3379F614CA86}" dt="2026-07-13T16:12:49.218" v="610" actId="1076"/>
          <ac:picMkLst>
            <pc:docMk/>
            <pc:sldMk cId="3069307887" sldId="1768"/>
            <ac:picMk id="32" creationId="{F682CA99-F3E0-157A-0180-D7E8F7D899BA}"/>
          </ac:picMkLst>
        </pc:picChg>
        <pc:picChg chg="mod">
          <ac:chgData name="Vickers, Libby" userId="e250baef-1418-4325-b620-0f9540a0387b" providerId="ADAL" clId="{0E73EC16-7C2F-468E-8339-3379F614CA86}" dt="2026-07-13T15:46:44.997" v="443" actId="1076"/>
          <ac:picMkLst>
            <pc:docMk/>
            <pc:sldMk cId="3069307887" sldId="1768"/>
            <ac:picMk id="34" creationId="{63154545-E727-9417-DD19-B31FB0570661}"/>
          </ac:picMkLst>
        </pc:picChg>
      </pc:sldChg>
      <pc:sldChg chg="addSp delSp modSp mod modAnim">
        <pc:chgData name="Vickers, Libby" userId="e250baef-1418-4325-b620-0f9540a0387b" providerId="ADAL" clId="{0E73EC16-7C2F-468E-8339-3379F614CA86}" dt="2026-07-13T16:13:19.920" v="616" actId="1076"/>
        <pc:sldMkLst>
          <pc:docMk/>
          <pc:sldMk cId="2859911344" sldId="1769"/>
        </pc:sldMkLst>
        <pc:spChg chg="mod">
          <ac:chgData name="Vickers, Libby" userId="e250baef-1418-4325-b620-0f9540a0387b" providerId="ADAL" clId="{0E73EC16-7C2F-468E-8339-3379F614CA86}" dt="2026-07-13T15:47:05.262" v="448"/>
          <ac:spMkLst>
            <pc:docMk/>
            <pc:sldMk cId="2859911344" sldId="1769"/>
            <ac:spMk id="20" creationId="{891BE88D-B1BE-E8A7-A837-14724C768895}"/>
          </ac:spMkLst>
        </pc:spChg>
        <pc:spChg chg="mod">
          <ac:chgData name="Vickers, Libby" userId="e250baef-1418-4325-b620-0f9540a0387b" providerId="ADAL" clId="{0E73EC16-7C2F-468E-8339-3379F614CA86}" dt="2026-07-13T15:47:05.262" v="448"/>
          <ac:spMkLst>
            <pc:docMk/>
            <pc:sldMk cId="2859911344" sldId="1769"/>
            <ac:spMk id="21" creationId="{30D16AEF-DCA0-B712-95D8-B79DB9C4F393}"/>
          </ac:spMkLst>
        </pc:spChg>
        <pc:spChg chg="mod">
          <ac:chgData name="Vickers, Libby" userId="e250baef-1418-4325-b620-0f9540a0387b" providerId="ADAL" clId="{0E73EC16-7C2F-468E-8339-3379F614CA86}" dt="2026-07-13T16:13:19.920" v="616" actId="1076"/>
          <ac:spMkLst>
            <pc:docMk/>
            <pc:sldMk cId="2859911344" sldId="1769"/>
            <ac:spMk id="35" creationId="{2A5DEC64-E6C8-5672-AE99-6B5B8A2F2844}"/>
          </ac:spMkLst>
        </pc:spChg>
        <pc:grpChg chg="add mod ord">
          <ac:chgData name="Vickers, Libby" userId="e250baef-1418-4325-b620-0f9540a0387b" providerId="ADAL" clId="{0E73EC16-7C2F-468E-8339-3379F614CA86}" dt="2026-07-13T15:47:09.422" v="449" actId="167"/>
          <ac:grpSpMkLst>
            <pc:docMk/>
            <pc:sldMk cId="2859911344" sldId="1769"/>
            <ac:grpSpMk id="19" creationId="{3B5E7405-3DD5-0281-2165-8B6A50D264C8}"/>
          </ac:grpSpMkLst>
        </pc:grpChg>
        <pc:grpChg chg="mod">
          <ac:chgData name="Vickers, Libby" userId="e250baef-1418-4325-b620-0f9540a0387b" providerId="ADAL" clId="{0E73EC16-7C2F-468E-8339-3379F614CA86}" dt="2026-07-13T16:13:12.456" v="614" actId="1076"/>
          <ac:grpSpMkLst>
            <pc:docMk/>
            <pc:sldMk cId="2859911344" sldId="1769"/>
            <ac:grpSpMk id="38" creationId="{F0D45958-A12D-4D4A-A8EA-E29528F01E7A}"/>
          </ac:grpSpMkLst>
        </pc:grpChg>
        <pc:picChg chg="mod">
          <ac:chgData name="Vickers, Libby" userId="e250baef-1418-4325-b620-0f9540a0387b" providerId="ADAL" clId="{0E73EC16-7C2F-468E-8339-3379F614CA86}" dt="2026-07-13T15:47:05.262" v="448"/>
          <ac:picMkLst>
            <pc:docMk/>
            <pc:sldMk cId="2859911344" sldId="1769"/>
            <ac:picMk id="22" creationId="{0DC5694C-9E6B-5C6F-E664-C14487F856B9}"/>
          </ac:picMkLst>
        </pc:picChg>
        <pc:picChg chg="mod">
          <ac:chgData name="Vickers, Libby" userId="e250baef-1418-4325-b620-0f9540a0387b" providerId="ADAL" clId="{0E73EC16-7C2F-468E-8339-3379F614CA86}" dt="2026-07-13T16:13:17.232" v="615" actId="14100"/>
          <ac:picMkLst>
            <pc:docMk/>
            <pc:sldMk cId="2859911344" sldId="1769"/>
            <ac:picMk id="34" creationId="{9ADB24C2-DC12-E62D-BDED-ED8301942957}"/>
          </ac:picMkLst>
        </pc:picChg>
      </pc:sldChg>
      <pc:sldChg chg="addSp delSp modSp mod modAnim">
        <pc:chgData name="Vickers, Libby" userId="e250baef-1418-4325-b620-0f9540a0387b" providerId="ADAL" clId="{0E73EC16-7C2F-468E-8339-3379F614CA86}" dt="2026-07-13T16:13:35.482" v="618" actId="1076"/>
        <pc:sldMkLst>
          <pc:docMk/>
          <pc:sldMk cId="2374056869" sldId="1770"/>
        </pc:sldMkLst>
        <pc:spChg chg="mod">
          <ac:chgData name="Vickers, Libby" userId="e250baef-1418-4325-b620-0f9540a0387b" providerId="ADAL" clId="{0E73EC16-7C2F-468E-8339-3379F614CA86}" dt="2026-07-13T15:47:29.146" v="456"/>
          <ac:spMkLst>
            <pc:docMk/>
            <pc:sldMk cId="2374056869" sldId="1770"/>
            <ac:spMk id="24" creationId="{613BAFA5-A8F2-0CA7-7577-3CF0F15CC67D}"/>
          </ac:spMkLst>
        </pc:spChg>
        <pc:spChg chg="mod">
          <ac:chgData name="Vickers, Libby" userId="e250baef-1418-4325-b620-0f9540a0387b" providerId="ADAL" clId="{0E73EC16-7C2F-468E-8339-3379F614CA86}" dt="2026-07-13T15:47:29.146" v="456"/>
          <ac:spMkLst>
            <pc:docMk/>
            <pc:sldMk cId="2374056869" sldId="1770"/>
            <ac:spMk id="25" creationId="{1B3373DC-C325-6D91-8BF4-416AC005C723}"/>
          </ac:spMkLst>
        </pc:spChg>
        <pc:grpChg chg="add mod ord">
          <ac:chgData name="Vickers, Libby" userId="e250baef-1418-4325-b620-0f9540a0387b" providerId="ADAL" clId="{0E73EC16-7C2F-468E-8339-3379F614CA86}" dt="2026-07-13T15:47:33.230" v="457" actId="167"/>
          <ac:grpSpMkLst>
            <pc:docMk/>
            <pc:sldMk cId="2374056869" sldId="1770"/>
            <ac:grpSpMk id="23" creationId="{2B2EFD38-DBE3-FC43-CBBD-A54F0FAABC21}"/>
          </ac:grpSpMkLst>
        </pc:grpChg>
        <pc:grpChg chg="mod">
          <ac:chgData name="Vickers, Libby" userId="e250baef-1418-4325-b620-0f9540a0387b" providerId="ADAL" clId="{0E73EC16-7C2F-468E-8339-3379F614CA86}" dt="2026-07-13T16:13:35.482" v="618" actId="1076"/>
          <ac:grpSpMkLst>
            <pc:docMk/>
            <pc:sldMk cId="2374056869" sldId="1770"/>
            <ac:grpSpMk id="50" creationId="{4F4EE683-359D-7773-267D-CAFC3FE957A8}"/>
          </ac:grpSpMkLst>
        </pc:grpChg>
        <pc:picChg chg="mod">
          <ac:chgData name="Vickers, Libby" userId="e250baef-1418-4325-b620-0f9540a0387b" providerId="ADAL" clId="{0E73EC16-7C2F-468E-8339-3379F614CA86}" dt="2026-07-13T15:47:29.146" v="456"/>
          <ac:picMkLst>
            <pc:docMk/>
            <pc:sldMk cId="2374056869" sldId="1770"/>
            <ac:picMk id="26" creationId="{0D3BBEF2-EE6B-CBA2-BFBE-2ED3A514A79E}"/>
          </ac:picMkLst>
        </pc:picChg>
      </pc:sldChg>
      <pc:sldChg chg="addSp delSp modSp mod delAnim">
        <pc:chgData name="Vickers, Libby" userId="e250baef-1418-4325-b620-0f9540a0387b" providerId="ADAL" clId="{0E73EC16-7C2F-468E-8339-3379F614CA86}" dt="2026-07-13T16:04:12.555" v="575" actId="14100"/>
        <pc:sldMkLst>
          <pc:docMk/>
          <pc:sldMk cId="970506096" sldId="1771"/>
        </pc:sldMkLst>
        <pc:spChg chg="add del mod">
          <ac:chgData name="Vickers, Libby" userId="e250baef-1418-4325-b620-0f9540a0387b" providerId="ADAL" clId="{0E73EC16-7C2F-468E-8339-3379F614CA86}" dt="2026-07-13T15:48:28.927" v="470" actId="478"/>
          <ac:spMkLst>
            <pc:docMk/>
            <pc:sldMk cId="970506096" sldId="1771"/>
            <ac:spMk id="20" creationId="{DA53A0E4-1A41-A551-9AA8-D18241069FC4}"/>
          </ac:spMkLst>
        </pc:spChg>
        <pc:spChg chg="mod">
          <ac:chgData name="Vickers, Libby" userId="e250baef-1418-4325-b620-0f9540a0387b" providerId="ADAL" clId="{0E73EC16-7C2F-468E-8339-3379F614CA86}" dt="2026-07-13T15:48:06.472" v="464"/>
          <ac:spMkLst>
            <pc:docMk/>
            <pc:sldMk cId="970506096" sldId="1771"/>
            <ac:spMk id="21" creationId="{4D3B0AA7-7A87-ADD1-5BEF-AC2041DAD40B}"/>
          </ac:spMkLst>
        </pc:spChg>
        <pc:grpChg chg="add mod ord">
          <ac:chgData name="Vickers, Libby" userId="e250baef-1418-4325-b620-0f9540a0387b" providerId="ADAL" clId="{0E73EC16-7C2F-468E-8339-3379F614CA86}" dt="2026-07-13T15:48:10.150" v="465" actId="167"/>
          <ac:grpSpMkLst>
            <pc:docMk/>
            <pc:sldMk cId="970506096" sldId="1771"/>
            <ac:grpSpMk id="17" creationId="{C7F09589-19CE-6319-330B-A371B1F5CF43}"/>
          </ac:grpSpMkLst>
        </pc:grpChg>
        <pc:picChg chg="mod">
          <ac:chgData name="Vickers, Libby" userId="e250baef-1418-4325-b620-0f9540a0387b" providerId="ADAL" clId="{0E73EC16-7C2F-468E-8339-3379F614CA86}" dt="2026-07-13T15:48:06.472" v="464"/>
          <ac:picMkLst>
            <pc:docMk/>
            <pc:sldMk cId="970506096" sldId="1771"/>
            <ac:picMk id="22" creationId="{BCA6C2E3-A29C-1EDB-6C33-CAC1B915BB7B}"/>
          </ac:picMkLst>
        </pc:picChg>
        <pc:picChg chg="add mod">
          <ac:chgData name="Vickers, Libby" userId="e250baef-1418-4325-b620-0f9540a0387b" providerId="ADAL" clId="{0E73EC16-7C2F-468E-8339-3379F614CA86}" dt="2026-07-13T16:04:12.555" v="575" actId="14100"/>
          <ac:picMkLst>
            <pc:docMk/>
            <pc:sldMk cId="970506096" sldId="1771"/>
            <ac:picMk id="24" creationId="{99DBACF9-0849-E899-999E-AC278E58E4A3}"/>
          </ac:picMkLst>
        </pc:picChg>
      </pc:sldChg>
      <pc:sldChg chg="addSp delSp modSp mod modAnim">
        <pc:chgData name="Vickers, Libby" userId="e250baef-1418-4325-b620-0f9540a0387b" providerId="ADAL" clId="{0E73EC16-7C2F-468E-8339-3379F614CA86}" dt="2026-07-13T16:17:58.983" v="684" actId="1076"/>
        <pc:sldMkLst>
          <pc:docMk/>
          <pc:sldMk cId="1391108965" sldId="1772"/>
        </pc:sldMkLst>
        <pc:spChg chg="mod">
          <ac:chgData name="Vickers, Libby" userId="e250baef-1418-4325-b620-0f9540a0387b" providerId="ADAL" clId="{0E73EC16-7C2F-468E-8339-3379F614CA86}" dt="2026-07-13T15:48:56.662" v="479"/>
          <ac:spMkLst>
            <pc:docMk/>
            <pc:sldMk cId="1391108965" sldId="1772"/>
            <ac:spMk id="10" creationId="{DE3B7EAD-C2E8-4B50-74EC-FB01503C65B4}"/>
          </ac:spMkLst>
        </pc:spChg>
        <pc:spChg chg="mod">
          <ac:chgData name="Vickers, Libby" userId="e250baef-1418-4325-b620-0f9540a0387b" providerId="ADAL" clId="{0E73EC16-7C2F-468E-8339-3379F614CA86}" dt="2026-07-13T15:48:56.662" v="479"/>
          <ac:spMkLst>
            <pc:docMk/>
            <pc:sldMk cId="1391108965" sldId="1772"/>
            <ac:spMk id="11" creationId="{0E48315F-8228-E7BD-20E3-5F334E5227FE}"/>
          </ac:spMkLst>
        </pc:spChg>
        <pc:spChg chg="add mod">
          <ac:chgData name="Vickers, Libby" userId="e250baef-1418-4325-b620-0f9540a0387b" providerId="ADAL" clId="{0E73EC16-7C2F-468E-8339-3379F614CA86}" dt="2026-07-13T16:16:12.787" v="668" actId="164"/>
          <ac:spMkLst>
            <pc:docMk/>
            <pc:sldMk cId="1391108965" sldId="1772"/>
            <ac:spMk id="14" creationId="{B77381B4-BB39-5EFE-B61A-48F1E5DE633C}"/>
          </ac:spMkLst>
        </pc:spChg>
        <pc:spChg chg="add mod">
          <ac:chgData name="Vickers, Libby" userId="e250baef-1418-4325-b620-0f9540a0387b" providerId="ADAL" clId="{0E73EC16-7C2F-468E-8339-3379F614CA86}" dt="2026-07-13T16:16:12.787" v="668" actId="164"/>
          <ac:spMkLst>
            <pc:docMk/>
            <pc:sldMk cId="1391108965" sldId="1772"/>
            <ac:spMk id="15" creationId="{9B8AF3EC-D661-8898-C8B8-9216ADC474A7}"/>
          </ac:spMkLst>
        </pc:spChg>
        <pc:spChg chg="mod">
          <ac:chgData name="Vickers, Libby" userId="e250baef-1418-4325-b620-0f9540a0387b" providerId="ADAL" clId="{0E73EC16-7C2F-468E-8339-3379F614CA86}" dt="2026-07-13T16:17:58.983" v="684" actId="1076"/>
          <ac:spMkLst>
            <pc:docMk/>
            <pc:sldMk cId="1391108965" sldId="1772"/>
            <ac:spMk id="34" creationId="{88036576-EED7-16CF-4A4F-AD46A69009A9}"/>
          </ac:spMkLst>
        </pc:spChg>
        <pc:spChg chg="mod">
          <ac:chgData name="Vickers, Libby" userId="e250baef-1418-4325-b620-0f9540a0387b" providerId="ADAL" clId="{0E73EC16-7C2F-468E-8339-3379F614CA86}" dt="2026-07-13T16:14:46.538" v="627" actId="1035"/>
          <ac:spMkLst>
            <pc:docMk/>
            <pc:sldMk cId="1391108965" sldId="1772"/>
            <ac:spMk id="41" creationId="{DE8D6ED7-8F0A-7539-3743-6B96C4432D74}"/>
          </ac:spMkLst>
        </pc:spChg>
        <pc:grpChg chg="add mod ord">
          <ac:chgData name="Vickers, Libby" userId="e250baef-1418-4325-b620-0f9540a0387b" providerId="ADAL" clId="{0E73EC16-7C2F-468E-8339-3379F614CA86}" dt="2026-07-13T15:49:01.098" v="480" actId="167"/>
          <ac:grpSpMkLst>
            <pc:docMk/>
            <pc:sldMk cId="1391108965" sldId="1772"/>
            <ac:grpSpMk id="9" creationId="{0C7CBA24-BC9E-4527-796F-C3FDEBB91036}"/>
          </ac:grpSpMkLst>
        </pc:grpChg>
        <pc:grpChg chg="add mod">
          <ac:chgData name="Vickers, Libby" userId="e250baef-1418-4325-b620-0f9540a0387b" providerId="ADAL" clId="{0E73EC16-7C2F-468E-8339-3379F614CA86}" dt="2026-07-13T16:17:19.367" v="680" actId="1076"/>
          <ac:grpSpMkLst>
            <pc:docMk/>
            <pc:sldMk cId="1391108965" sldId="1772"/>
            <ac:grpSpMk id="28" creationId="{0796EE57-790B-FF8A-C835-5DF0728EF892}"/>
          </ac:grpSpMkLst>
        </pc:grpChg>
        <pc:grpChg chg="mod">
          <ac:chgData name="Vickers, Libby" userId="e250baef-1418-4325-b620-0f9540a0387b" providerId="ADAL" clId="{0E73EC16-7C2F-468E-8339-3379F614CA86}" dt="2026-07-13T16:16:12.787" v="668" actId="164"/>
          <ac:grpSpMkLst>
            <pc:docMk/>
            <pc:sldMk cId="1391108965" sldId="1772"/>
            <ac:grpSpMk id="42" creationId="{B63CDD70-3FA6-AC96-E1FD-F2CD2D9D940E}"/>
          </ac:grpSpMkLst>
        </pc:grpChg>
        <pc:picChg chg="mod">
          <ac:chgData name="Vickers, Libby" userId="e250baef-1418-4325-b620-0f9540a0387b" providerId="ADAL" clId="{0E73EC16-7C2F-468E-8339-3379F614CA86}" dt="2026-07-13T15:48:56.662" v="479"/>
          <ac:picMkLst>
            <pc:docMk/>
            <pc:sldMk cId="1391108965" sldId="1772"/>
            <ac:picMk id="12" creationId="{A0FA23C3-3DB8-26E8-6280-ED4220A33AF3}"/>
          </ac:picMkLst>
        </pc:picChg>
        <pc:picChg chg="mod">
          <ac:chgData name="Vickers, Libby" userId="e250baef-1418-4325-b620-0f9540a0387b" providerId="ADAL" clId="{0E73EC16-7C2F-468E-8339-3379F614CA86}" dt="2026-07-13T16:16:59.473" v="677" actId="1076"/>
          <ac:picMkLst>
            <pc:docMk/>
            <pc:sldMk cId="1391108965" sldId="1772"/>
            <ac:picMk id="36" creationId="{BB93A22A-4250-5C7B-CC7B-22094358AE86}"/>
          </ac:picMkLst>
        </pc:picChg>
        <pc:cxnChg chg="mod ord">
          <ac:chgData name="Vickers, Libby" userId="e250baef-1418-4325-b620-0f9540a0387b" providerId="ADAL" clId="{0E73EC16-7C2F-468E-8339-3379F614CA86}" dt="2026-07-13T16:17:42.368" v="683" actId="166"/>
          <ac:cxnSpMkLst>
            <pc:docMk/>
            <pc:sldMk cId="1391108965" sldId="1772"/>
            <ac:cxnSpMk id="44" creationId="{AA6015FF-75C9-1CE0-F37E-C62672B00B9D}"/>
          </ac:cxnSpMkLst>
        </pc:cxnChg>
      </pc:sldChg>
      <pc:sldChg chg="addSp delSp modSp mod">
        <pc:chgData name="Vickers, Libby" userId="e250baef-1418-4325-b620-0f9540a0387b" providerId="ADAL" clId="{0E73EC16-7C2F-468E-8339-3379F614CA86}" dt="2026-07-13T15:49:46.263" v="493" actId="167"/>
        <pc:sldMkLst>
          <pc:docMk/>
          <pc:sldMk cId="4058678307" sldId="1773"/>
        </pc:sldMkLst>
        <pc:spChg chg="mod">
          <ac:chgData name="Vickers, Libby" userId="e250baef-1418-4325-b620-0f9540a0387b" providerId="ADAL" clId="{0E73EC16-7C2F-468E-8339-3379F614CA86}" dt="2026-07-13T15:49:42.864" v="492"/>
          <ac:spMkLst>
            <pc:docMk/>
            <pc:sldMk cId="4058678307" sldId="1773"/>
            <ac:spMk id="13" creationId="{EE3FEE0C-3A66-DA31-01A1-F1350235F4A3}"/>
          </ac:spMkLst>
        </pc:spChg>
        <pc:spChg chg="mod">
          <ac:chgData name="Vickers, Libby" userId="e250baef-1418-4325-b620-0f9540a0387b" providerId="ADAL" clId="{0E73EC16-7C2F-468E-8339-3379F614CA86}" dt="2026-07-13T15:49:42.864" v="492"/>
          <ac:spMkLst>
            <pc:docMk/>
            <pc:sldMk cId="4058678307" sldId="1773"/>
            <ac:spMk id="14" creationId="{5B6DE957-B712-A92C-1155-A97517D9809A}"/>
          </ac:spMkLst>
        </pc:spChg>
        <pc:grpChg chg="add mod ord">
          <ac:chgData name="Vickers, Libby" userId="e250baef-1418-4325-b620-0f9540a0387b" providerId="ADAL" clId="{0E73EC16-7C2F-468E-8339-3379F614CA86}" dt="2026-07-13T15:49:46.263" v="493" actId="167"/>
          <ac:grpSpMkLst>
            <pc:docMk/>
            <pc:sldMk cId="4058678307" sldId="1773"/>
            <ac:grpSpMk id="10" creationId="{2BD0ABB2-8DB9-B100-8280-EC91299CDA80}"/>
          </ac:grpSpMkLst>
        </pc:grpChg>
        <pc:picChg chg="mod">
          <ac:chgData name="Vickers, Libby" userId="e250baef-1418-4325-b620-0f9540a0387b" providerId="ADAL" clId="{0E73EC16-7C2F-468E-8339-3379F614CA86}" dt="2026-07-13T15:49:42.864" v="492"/>
          <ac:picMkLst>
            <pc:docMk/>
            <pc:sldMk cId="4058678307" sldId="1773"/>
            <ac:picMk id="15" creationId="{5F7B5502-04F3-5387-509C-D84447AD53AE}"/>
          </ac:picMkLst>
        </pc:picChg>
      </pc:sldChg>
      <pc:sldChg chg="addSp delSp modSp mod">
        <pc:chgData name="Vickers, Libby" userId="e250baef-1418-4325-b620-0f9540a0387b" providerId="ADAL" clId="{0E73EC16-7C2F-468E-8339-3379F614CA86}" dt="2026-07-13T15:51:14.140" v="504" actId="1076"/>
        <pc:sldMkLst>
          <pc:docMk/>
          <pc:sldMk cId="3227494432" sldId="1776"/>
        </pc:sldMkLst>
        <pc:spChg chg="mod">
          <ac:chgData name="Vickers, Libby" userId="e250baef-1418-4325-b620-0f9540a0387b" providerId="ADAL" clId="{0E73EC16-7C2F-468E-8339-3379F614CA86}" dt="2026-07-13T15:50:21.699" v="495"/>
          <ac:spMkLst>
            <pc:docMk/>
            <pc:sldMk cId="3227494432" sldId="1776"/>
            <ac:spMk id="6" creationId="{39228D8B-167F-ACC9-1C6D-D036CE50B150}"/>
          </ac:spMkLst>
        </pc:spChg>
        <pc:spChg chg="mod">
          <ac:chgData name="Vickers, Libby" userId="e250baef-1418-4325-b620-0f9540a0387b" providerId="ADAL" clId="{0E73EC16-7C2F-468E-8339-3379F614CA86}" dt="2026-07-13T15:50:21.699" v="495"/>
          <ac:spMkLst>
            <pc:docMk/>
            <pc:sldMk cId="3227494432" sldId="1776"/>
            <ac:spMk id="8" creationId="{EFC67112-A577-5D45-2FA6-4C4948D168BB}"/>
          </ac:spMkLst>
        </pc:spChg>
        <pc:spChg chg="mod">
          <ac:chgData name="Vickers, Libby" userId="e250baef-1418-4325-b620-0f9540a0387b" providerId="ADAL" clId="{0E73EC16-7C2F-468E-8339-3379F614CA86}" dt="2026-07-13T15:50:21.699" v="495"/>
          <ac:spMkLst>
            <pc:docMk/>
            <pc:sldMk cId="3227494432" sldId="1776"/>
            <ac:spMk id="9" creationId="{6250D0BE-D37E-C0DF-792F-C910580C59E3}"/>
          </ac:spMkLst>
        </pc:spChg>
        <pc:spChg chg="mod">
          <ac:chgData name="Vickers, Libby" userId="e250baef-1418-4325-b620-0f9540a0387b" providerId="ADAL" clId="{0E73EC16-7C2F-468E-8339-3379F614CA86}" dt="2026-07-13T15:50:21.699" v="495"/>
          <ac:spMkLst>
            <pc:docMk/>
            <pc:sldMk cId="3227494432" sldId="1776"/>
            <ac:spMk id="10" creationId="{F391C7CD-6337-5945-3939-F5DBE07B2618}"/>
          </ac:spMkLst>
        </pc:spChg>
        <pc:spChg chg="mod">
          <ac:chgData name="Vickers, Libby" userId="e250baef-1418-4325-b620-0f9540a0387b" providerId="ADAL" clId="{0E73EC16-7C2F-468E-8339-3379F614CA86}" dt="2026-07-13T15:50:21.699" v="495"/>
          <ac:spMkLst>
            <pc:docMk/>
            <pc:sldMk cId="3227494432" sldId="1776"/>
            <ac:spMk id="11" creationId="{7324F645-D98D-0F7F-61B8-161BB29A4F6F}"/>
          </ac:spMkLst>
        </pc:spChg>
        <pc:spChg chg="mod ord">
          <ac:chgData name="Vickers, Libby" userId="e250baef-1418-4325-b620-0f9540a0387b" providerId="ADAL" clId="{0E73EC16-7C2F-468E-8339-3379F614CA86}" dt="2026-07-13T15:51:14.140" v="504" actId="1076"/>
          <ac:spMkLst>
            <pc:docMk/>
            <pc:sldMk cId="3227494432" sldId="1776"/>
            <ac:spMk id="14" creationId="{147A1AA5-3BC3-A2AA-A6AC-B0ED21D478CC}"/>
          </ac:spMkLst>
        </pc:spChg>
        <pc:spChg chg="mod">
          <ac:chgData name="Vickers, Libby" userId="e250baef-1418-4325-b620-0f9540a0387b" providerId="ADAL" clId="{0E73EC16-7C2F-468E-8339-3379F614CA86}" dt="2026-07-13T15:50:21.699" v="495"/>
          <ac:spMkLst>
            <pc:docMk/>
            <pc:sldMk cId="3227494432" sldId="1776"/>
            <ac:spMk id="15" creationId="{FD976E89-DBB0-F0BB-913F-A99B5AD425C9}"/>
          </ac:spMkLst>
        </pc:spChg>
        <pc:spChg chg="mod">
          <ac:chgData name="Vickers, Libby" userId="e250baef-1418-4325-b620-0f9540a0387b" providerId="ADAL" clId="{0E73EC16-7C2F-468E-8339-3379F614CA86}" dt="2026-07-13T15:50:21.699" v="495"/>
          <ac:spMkLst>
            <pc:docMk/>
            <pc:sldMk cId="3227494432" sldId="1776"/>
            <ac:spMk id="40" creationId="{307B1B3E-D876-E709-DE77-9B11063ADF83}"/>
          </ac:spMkLst>
        </pc:spChg>
        <pc:spChg chg="mod">
          <ac:chgData name="Vickers, Libby" userId="e250baef-1418-4325-b620-0f9540a0387b" providerId="ADAL" clId="{0E73EC16-7C2F-468E-8339-3379F614CA86}" dt="2026-07-13T15:50:21.699" v="495"/>
          <ac:spMkLst>
            <pc:docMk/>
            <pc:sldMk cId="3227494432" sldId="1776"/>
            <ac:spMk id="44" creationId="{BC7C8243-9633-0BA5-4A21-660F40E8FE67}"/>
          </ac:spMkLst>
        </pc:spChg>
        <pc:spChg chg="mod">
          <ac:chgData name="Vickers, Libby" userId="e250baef-1418-4325-b620-0f9540a0387b" providerId="ADAL" clId="{0E73EC16-7C2F-468E-8339-3379F614CA86}" dt="2026-07-13T15:50:21.699" v="495"/>
          <ac:spMkLst>
            <pc:docMk/>
            <pc:sldMk cId="3227494432" sldId="1776"/>
            <ac:spMk id="48" creationId="{6FB38567-E6D6-C12B-3250-613226273C95}"/>
          </ac:spMkLst>
        </pc:spChg>
        <pc:grpChg chg="mod">
          <ac:chgData name="Vickers, Libby" userId="e250baef-1418-4325-b620-0f9540a0387b" providerId="ADAL" clId="{0E73EC16-7C2F-468E-8339-3379F614CA86}" dt="2026-07-13T15:50:58.311" v="501" actId="1076"/>
          <ac:grpSpMkLst>
            <pc:docMk/>
            <pc:sldMk cId="3227494432" sldId="1776"/>
            <ac:grpSpMk id="4" creationId="{89C3E162-E230-C4CD-FE4B-86ED001C18AB}"/>
          </ac:grpSpMkLst>
        </pc:grpChg>
        <pc:picChg chg="mod">
          <ac:chgData name="Vickers, Libby" userId="e250baef-1418-4325-b620-0f9540a0387b" providerId="ADAL" clId="{0E73EC16-7C2F-468E-8339-3379F614CA86}" dt="2026-07-13T15:50:21.699" v="495"/>
          <ac:picMkLst>
            <pc:docMk/>
            <pc:sldMk cId="3227494432" sldId="1776"/>
            <ac:picMk id="37" creationId="{7EDAE047-4663-7309-857B-0ABDA9BE97CA}"/>
          </ac:picMkLst>
        </pc:picChg>
      </pc:sldChg>
      <pc:sldChg chg="addSp delSp modSp mod">
        <pc:chgData name="Vickers, Libby" userId="e250baef-1418-4325-b620-0f9540a0387b" providerId="ADAL" clId="{0E73EC16-7C2F-468E-8339-3379F614CA86}" dt="2026-07-13T16:02:46.205" v="571" actId="171"/>
        <pc:sldMkLst>
          <pc:docMk/>
          <pc:sldMk cId="2646809539" sldId="1851"/>
        </pc:sldMkLst>
        <pc:spChg chg="mod">
          <ac:chgData name="Vickers, Libby" userId="e250baef-1418-4325-b620-0f9540a0387b" providerId="ADAL" clId="{0E73EC16-7C2F-468E-8339-3379F614CA86}" dt="2026-07-13T16:02:35.046" v="569" actId="164"/>
          <ac:spMkLst>
            <pc:docMk/>
            <pc:sldMk cId="2646809539" sldId="1851"/>
            <ac:spMk id="2" creationId="{D97F5A4A-5990-27B2-F099-4EC78F64BDEA}"/>
          </ac:spMkLst>
        </pc:spChg>
        <pc:spChg chg="add mod ord">
          <ac:chgData name="Vickers, Libby" userId="e250baef-1418-4325-b620-0f9540a0387b" providerId="ADAL" clId="{0E73EC16-7C2F-468E-8339-3379F614CA86}" dt="2026-07-13T16:02:35.046" v="569" actId="164"/>
          <ac:spMkLst>
            <pc:docMk/>
            <pc:sldMk cId="2646809539" sldId="1851"/>
            <ac:spMk id="5" creationId="{D62B6859-5129-E5E1-C81B-37A910D00850}"/>
          </ac:spMkLst>
        </pc:spChg>
        <pc:spChg chg="add mod">
          <ac:chgData name="Vickers, Libby" userId="e250baef-1418-4325-b620-0f9540a0387b" providerId="ADAL" clId="{0E73EC16-7C2F-468E-8339-3379F614CA86}" dt="2026-07-13T16:02:35.046" v="569" actId="164"/>
          <ac:spMkLst>
            <pc:docMk/>
            <pc:sldMk cId="2646809539" sldId="1851"/>
            <ac:spMk id="7" creationId="{57A9040E-21EE-BD97-795C-CD3524081D78}"/>
          </ac:spMkLst>
        </pc:spChg>
        <pc:spChg chg="mod">
          <ac:chgData name="Vickers, Libby" userId="e250baef-1418-4325-b620-0f9540a0387b" providerId="ADAL" clId="{0E73EC16-7C2F-468E-8339-3379F614CA86}" dt="2026-07-13T15:58:59.234" v="514" actId="1076"/>
          <ac:spMkLst>
            <pc:docMk/>
            <pc:sldMk cId="2646809539" sldId="1851"/>
            <ac:spMk id="15" creationId="{45BF51CD-5482-D193-7185-B8AD59D58A17}"/>
          </ac:spMkLst>
        </pc:spChg>
        <pc:spChg chg="ord">
          <ac:chgData name="Vickers, Libby" userId="e250baef-1418-4325-b620-0f9540a0387b" providerId="ADAL" clId="{0E73EC16-7C2F-468E-8339-3379F614CA86}" dt="2026-07-13T15:59:30.398" v="521" actId="166"/>
          <ac:spMkLst>
            <pc:docMk/>
            <pc:sldMk cId="2646809539" sldId="1851"/>
            <ac:spMk id="20" creationId="{9328BF35-6EF9-C7B7-3D14-D98AFC42C77B}"/>
          </ac:spMkLst>
        </pc:spChg>
        <pc:grpChg chg="add mod ord">
          <ac:chgData name="Vickers, Libby" userId="e250baef-1418-4325-b620-0f9540a0387b" providerId="ADAL" clId="{0E73EC16-7C2F-468E-8339-3379F614CA86}" dt="2026-07-13T16:02:46.205" v="571" actId="171"/>
          <ac:grpSpMkLst>
            <pc:docMk/>
            <pc:sldMk cId="2646809539" sldId="1851"/>
            <ac:grpSpMk id="8" creationId="{DF9F31DF-9289-08D5-8F9A-834D7B444BBB}"/>
          </ac:grpSpMkLst>
        </pc:grpChg>
        <pc:picChg chg="add mod ord">
          <ac:chgData name="Vickers, Libby" userId="e250baef-1418-4325-b620-0f9540a0387b" providerId="ADAL" clId="{0E73EC16-7C2F-468E-8339-3379F614CA86}" dt="2026-07-13T16:02:35.046" v="569" actId="164"/>
          <ac:picMkLst>
            <pc:docMk/>
            <pc:sldMk cId="2646809539" sldId="1851"/>
            <ac:picMk id="4" creationId="{83EB6142-104F-7762-B151-F9236FC5B319}"/>
          </ac:picMkLst>
        </pc:picChg>
        <pc:picChg chg="ord">
          <ac:chgData name="Vickers, Libby" userId="e250baef-1418-4325-b620-0f9540a0387b" providerId="ADAL" clId="{0E73EC16-7C2F-468E-8339-3379F614CA86}" dt="2026-07-13T15:59:22.673" v="519" actId="166"/>
          <ac:picMkLst>
            <pc:docMk/>
            <pc:sldMk cId="2646809539" sldId="1851"/>
            <ac:picMk id="19" creationId="{6D24512F-731A-3AB6-4733-03CEE48A3FD8}"/>
          </ac:picMkLst>
        </pc:picChg>
      </pc:sldChg>
      <pc:sldChg chg="addSp delSp modSp mod modAnim modNotesTx">
        <pc:chgData name="Vickers, Libby" userId="e250baef-1418-4325-b620-0f9540a0387b" providerId="ADAL" clId="{0E73EC16-7C2F-468E-8339-3379F614CA86}" dt="2026-07-13T23:58:10.425" v="2009" actId="20577"/>
        <pc:sldMkLst>
          <pc:docMk/>
          <pc:sldMk cId="1382118344" sldId="1858"/>
        </pc:sldMkLst>
        <pc:spChg chg="mod">
          <ac:chgData name="Vickers, Libby" userId="e250baef-1418-4325-b620-0f9540a0387b" providerId="ADAL" clId="{0E73EC16-7C2F-468E-8339-3379F614CA86}" dt="2026-07-13T23:57:43.267" v="1972" actId="27636"/>
          <ac:spMkLst>
            <pc:docMk/>
            <pc:sldMk cId="1382118344" sldId="1858"/>
            <ac:spMk id="6" creationId="{D2589E68-91AA-E0CD-E408-E0E9CFDCC584}"/>
          </ac:spMkLst>
        </pc:spChg>
        <pc:spChg chg="add mod">
          <ac:chgData name="Vickers, Libby" userId="e250baef-1418-4325-b620-0f9540a0387b" providerId="ADAL" clId="{0E73EC16-7C2F-468E-8339-3379F614CA86}" dt="2026-07-13T19:32:46.315" v="1407" actId="1076"/>
          <ac:spMkLst>
            <pc:docMk/>
            <pc:sldMk cId="1382118344" sldId="1858"/>
            <ac:spMk id="12" creationId="{B42FD521-38FA-AB94-3869-6AFD06E479BB}"/>
          </ac:spMkLst>
        </pc:spChg>
        <pc:picChg chg="mod">
          <ac:chgData name="Vickers, Libby" userId="e250baef-1418-4325-b620-0f9540a0387b" providerId="ADAL" clId="{0E73EC16-7C2F-468E-8339-3379F614CA86}" dt="2026-07-13T19:03:41.778" v="1129" actId="1076"/>
          <ac:picMkLst>
            <pc:docMk/>
            <pc:sldMk cId="1382118344" sldId="1858"/>
            <ac:picMk id="4" creationId="{39BF2438-5687-2694-1833-A0717D05A6AF}"/>
          </ac:picMkLst>
        </pc:picChg>
        <pc:picChg chg="mod">
          <ac:chgData name="Vickers, Libby" userId="e250baef-1418-4325-b620-0f9540a0387b" providerId="ADAL" clId="{0E73EC16-7C2F-468E-8339-3379F614CA86}" dt="2026-07-13T19:26:32.054" v="1166" actId="14100"/>
          <ac:picMkLst>
            <pc:docMk/>
            <pc:sldMk cId="1382118344" sldId="1858"/>
            <ac:picMk id="8" creationId="{DDBED074-C2A2-CC96-0EA2-901CF7DF4C77}"/>
          </ac:picMkLst>
        </pc:picChg>
      </pc:sldChg>
      <pc:sldChg chg="addSp delSp modSp mod">
        <pc:chgData name="Vickers, Libby" userId="e250baef-1418-4325-b620-0f9540a0387b" providerId="ADAL" clId="{0E73EC16-7C2F-468E-8339-3379F614CA86}" dt="2026-07-13T15:40:35.581" v="350" actId="1076"/>
        <pc:sldMkLst>
          <pc:docMk/>
          <pc:sldMk cId="3524205508" sldId="1866"/>
        </pc:sldMkLst>
        <pc:spChg chg="mod">
          <ac:chgData name="Vickers, Libby" userId="e250baef-1418-4325-b620-0f9540a0387b" providerId="ADAL" clId="{0E73EC16-7C2F-468E-8339-3379F614CA86}" dt="2026-07-13T15:39:44.138" v="339"/>
          <ac:spMkLst>
            <pc:docMk/>
            <pc:sldMk cId="3524205508" sldId="1866"/>
            <ac:spMk id="50" creationId="{EEA925A3-9B9E-BD00-1DEA-8803A398859D}"/>
          </ac:spMkLst>
        </pc:spChg>
        <pc:spChg chg="mod">
          <ac:chgData name="Vickers, Libby" userId="e250baef-1418-4325-b620-0f9540a0387b" providerId="ADAL" clId="{0E73EC16-7C2F-468E-8339-3379F614CA86}" dt="2026-07-13T15:39:44.138" v="339"/>
          <ac:spMkLst>
            <pc:docMk/>
            <pc:sldMk cId="3524205508" sldId="1866"/>
            <ac:spMk id="51" creationId="{5A7AD7F0-3FA8-F439-F790-9384B6593A43}"/>
          </ac:spMkLst>
        </pc:spChg>
        <pc:grpChg chg="add mod ord">
          <ac:chgData name="Vickers, Libby" userId="e250baef-1418-4325-b620-0f9540a0387b" providerId="ADAL" clId="{0E73EC16-7C2F-468E-8339-3379F614CA86}" dt="2026-07-13T15:39:49.372" v="340" actId="167"/>
          <ac:grpSpMkLst>
            <pc:docMk/>
            <pc:sldMk cId="3524205508" sldId="1866"/>
            <ac:grpSpMk id="49" creationId="{2D62713C-665A-BFFB-5843-C842EC573F01}"/>
          </ac:grpSpMkLst>
        </pc:grpChg>
        <pc:picChg chg="mod">
          <ac:chgData name="Vickers, Libby" userId="e250baef-1418-4325-b620-0f9540a0387b" providerId="ADAL" clId="{0E73EC16-7C2F-468E-8339-3379F614CA86}" dt="2026-07-13T15:40:35.581" v="350" actId="1076"/>
          <ac:picMkLst>
            <pc:docMk/>
            <pc:sldMk cId="3524205508" sldId="1866"/>
            <ac:picMk id="32" creationId="{AA62A8B3-9A3D-AA6A-51BE-622494B6B862}"/>
          </ac:picMkLst>
        </pc:picChg>
        <pc:picChg chg="mod">
          <ac:chgData name="Vickers, Libby" userId="e250baef-1418-4325-b620-0f9540a0387b" providerId="ADAL" clId="{0E73EC16-7C2F-468E-8339-3379F614CA86}" dt="2026-07-13T15:39:44.138" v="339"/>
          <ac:picMkLst>
            <pc:docMk/>
            <pc:sldMk cId="3524205508" sldId="1866"/>
            <ac:picMk id="52" creationId="{CAFB47CA-F085-13D2-31E5-00EF62192865}"/>
          </ac:picMkLst>
        </pc:picChg>
      </pc:sldChg>
      <pc:sldChg chg="addSp delSp modSp mod modAnim">
        <pc:chgData name="Vickers, Libby" userId="e250baef-1418-4325-b620-0f9540a0387b" providerId="ADAL" clId="{0E73EC16-7C2F-468E-8339-3379F614CA86}" dt="2026-07-13T16:11:42.065" v="607" actId="1076"/>
        <pc:sldMkLst>
          <pc:docMk/>
          <pc:sldMk cId="1692004755" sldId="1867"/>
        </pc:sldMkLst>
        <pc:spChg chg="mod">
          <ac:chgData name="Vickers, Libby" userId="e250baef-1418-4325-b620-0f9540a0387b" providerId="ADAL" clId="{0E73EC16-7C2F-468E-8339-3379F614CA86}" dt="2026-07-13T15:40:53.777" v="354"/>
          <ac:spMkLst>
            <pc:docMk/>
            <pc:sldMk cId="1692004755" sldId="1867"/>
            <ac:spMk id="51" creationId="{B8159D9D-1892-74F4-0F7D-3D1875F817D5}"/>
          </ac:spMkLst>
        </pc:spChg>
        <pc:spChg chg="mod">
          <ac:chgData name="Vickers, Libby" userId="e250baef-1418-4325-b620-0f9540a0387b" providerId="ADAL" clId="{0E73EC16-7C2F-468E-8339-3379F614CA86}" dt="2026-07-13T15:40:53.777" v="354"/>
          <ac:spMkLst>
            <pc:docMk/>
            <pc:sldMk cId="1692004755" sldId="1867"/>
            <ac:spMk id="52" creationId="{64BF8DAE-9C95-936F-AB2B-84A4132187A6}"/>
          </ac:spMkLst>
        </pc:spChg>
        <pc:grpChg chg="add mod ord">
          <ac:chgData name="Vickers, Libby" userId="e250baef-1418-4325-b620-0f9540a0387b" providerId="ADAL" clId="{0E73EC16-7C2F-468E-8339-3379F614CA86}" dt="2026-07-13T15:40:57.435" v="355" actId="167"/>
          <ac:grpSpMkLst>
            <pc:docMk/>
            <pc:sldMk cId="1692004755" sldId="1867"/>
            <ac:grpSpMk id="50" creationId="{53A5C87A-44D1-B308-E7DD-1882499A8BA1}"/>
          </ac:grpSpMkLst>
        </pc:grpChg>
        <pc:picChg chg="mod">
          <ac:chgData name="Vickers, Libby" userId="e250baef-1418-4325-b620-0f9540a0387b" providerId="ADAL" clId="{0E73EC16-7C2F-468E-8339-3379F614CA86}" dt="2026-07-13T16:11:42.065" v="607" actId="1076"/>
          <ac:picMkLst>
            <pc:docMk/>
            <pc:sldMk cId="1692004755" sldId="1867"/>
            <ac:picMk id="32" creationId="{42588FE4-C82E-22B5-86C4-F96B8571FD4B}"/>
          </ac:picMkLst>
        </pc:picChg>
        <pc:picChg chg="mod">
          <ac:chgData name="Vickers, Libby" userId="e250baef-1418-4325-b620-0f9540a0387b" providerId="ADAL" clId="{0E73EC16-7C2F-468E-8339-3379F614CA86}" dt="2026-07-13T15:41:04.497" v="356" actId="1076"/>
          <ac:picMkLst>
            <pc:docMk/>
            <pc:sldMk cId="1692004755" sldId="1867"/>
            <ac:picMk id="33" creationId="{F9C9E7CF-9242-F5FE-8127-F7A87F5FC384}"/>
          </ac:picMkLst>
        </pc:picChg>
        <pc:picChg chg="mod">
          <ac:chgData name="Vickers, Libby" userId="e250baef-1418-4325-b620-0f9540a0387b" providerId="ADAL" clId="{0E73EC16-7C2F-468E-8339-3379F614CA86}" dt="2026-07-13T16:11:35.962" v="605" actId="14100"/>
          <ac:picMkLst>
            <pc:docMk/>
            <pc:sldMk cId="1692004755" sldId="1867"/>
            <ac:picMk id="35" creationId="{6F21B62A-6B74-7F24-76F1-C6288912E614}"/>
          </ac:picMkLst>
        </pc:picChg>
        <pc:picChg chg="mod">
          <ac:chgData name="Vickers, Libby" userId="e250baef-1418-4325-b620-0f9540a0387b" providerId="ADAL" clId="{0E73EC16-7C2F-468E-8339-3379F614CA86}" dt="2026-07-13T15:40:53.777" v="354"/>
          <ac:picMkLst>
            <pc:docMk/>
            <pc:sldMk cId="1692004755" sldId="1867"/>
            <ac:picMk id="53" creationId="{78FB7302-BC8C-549B-FA1B-70B359681F7E}"/>
          </ac:picMkLst>
        </pc:picChg>
      </pc:sldChg>
      <pc:sldChg chg="addSp delSp modSp mod modAnim">
        <pc:chgData name="Vickers, Libby" userId="e250baef-1418-4325-b620-0f9540a0387b" providerId="ADAL" clId="{0E73EC16-7C2F-468E-8339-3379F614CA86}" dt="2026-07-14T00:30:53.257" v="2632" actId="1076"/>
        <pc:sldMkLst>
          <pc:docMk/>
          <pc:sldMk cId="2246503336" sldId="1871"/>
        </pc:sldMkLst>
        <pc:spChg chg="mod ord">
          <ac:chgData name="Vickers, Libby" userId="e250baef-1418-4325-b620-0f9540a0387b" providerId="ADAL" clId="{0E73EC16-7C2F-468E-8339-3379F614CA86}" dt="2026-07-14T00:28:18.017" v="2616" actId="167"/>
          <ac:spMkLst>
            <pc:docMk/>
            <pc:sldMk cId="2246503336" sldId="1871"/>
            <ac:spMk id="2" creationId="{2682ADD0-17A0-D11E-AEB5-8CBAD95A6E5A}"/>
          </ac:spMkLst>
        </pc:spChg>
        <pc:spChg chg="mod">
          <ac:chgData name="Vickers, Libby" userId="e250baef-1418-4325-b620-0f9540a0387b" providerId="ADAL" clId="{0E73EC16-7C2F-468E-8339-3379F614CA86}" dt="2026-07-14T00:22:16.281" v="2564"/>
          <ac:spMkLst>
            <pc:docMk/>
            <pc:sldMk cId="2246503336" sldId="1871"/>
            <ac:spMk id="5" creationId="{6FC7FDF5-D8CA-5499-04AE-043CA8E59B5A}"/>
          </ac:spMkLst>
        </pc:spChg>
        <pc:spChg chg="mod">
          <ac:chgData name="Vickers, Libby" userId="e250baef-1418-4325-b620-0f9540a0387b" providerId="ADAL" clId="{0E73EC16-7C2F-468E-8339-3379F614CA86}" dt="2026-07-14T00:22:16.281" v="2564"/>
          <ac:spMkLst>
            <pc:docMk/>
            <pc:sldMk cId="2246503336" sldId="1871"/>
            <ac:spMk id="7" creationId="{17299E75-686B-BA3B-2362-483552AEE427}"/>
          </ac:spMkLst>
        </pc:spChg>
        <pc:spChg chg="mod">
          <ac:chgData name="Vickers, Libby" userId="e250baef-1418-4325-b620-0f9540a0387b" providerId="ADAL" clId="{0E73EC16-7C2F-468E-8339-3379F614CA86}" dt="2026-07-14T00:22:16.281" v="2564"/>
          <ac:spMkLst>
            <pc:docMk/>
            <pc:sldMk cId="2246503336" sldId="1871"/>
            <ac:spMk id="8" creationId="{8943AA4D-B503-11B3-5F51-0D2843138223}"/>
          </ac:spMkLst>
        </pc:spChg>
        <pc:spChg chg="mod">
          <ac:chgData name="Vickers, Libby" userId="e250baef-1418-4325-b620-0f9540a0387b" providerId="ADAL" clId="{0E73EC16-7C2F-468E-8339-3379F614CA86}" dt="2026-07-14T00:22:16.281" v="2564"/>
          <ac:spMkLst>
            <pc:docMk/>
            <pc:sldMk cId="2246503336" sldId="1871"/>
            <ac:spMk id="9" creationId="{5287690E-E6A9-D4BA-13DF-11399584B9F8}"/>
          </ac:spMkLst>
        </pc:spChg>
        <pc:spChg chg="mod">
          <ac:chgData name="Vickers, Libby" userId="e250baef-1418-4325-b620-0f9540a0387b" providerId="ADAL" clId="{0E73EC16-7C2F-468E-8339-3379F614CA86}" dt="2026-07-14T00:22:16.281" v="2564"/>
          <ac:spMkLst>
            <pc:docMk/>
            <pc:sldMk cId="2246503336" sldId="1871"/>
            <ac:spMk id="10" creationId="{45ECD53B-2B51-84DF-D82D-30BAE6226268}"/>
          </ac:spMkLst>
        </pc:spChg>
        <pc:spChg chg="mod">
          <ac:chgData name="Vickers, Libby" userId="e250baef-1418-4325-b620-0f9540a0387b" providerId="ADAL" clId="{0E73EC16-7C2F-468E-8339-3379F614CA86}" dt="2026-07-14T00:22:16.281" v="2564"/>
          <ac:spMkLst>
            <pc:docMk/>
            <pc:sldMk cId="2246503336" sldId="1871"/>
            <ac:spMk id="12" creationId="{653EA142-E6EF-9666-AD66-A425170E04BA}"/>
          </ac:spMkLst>
        </pc:spChg>
        <pc:spChg chg="mod">
          <ac:chgData name="Vickers, Libby" userId="e250baef-1418-4325-b620-0f9540a0387b" providerId="ADAL" clId="{0E73EC16-7C2F-468E-8339-3379F614CA86}" dt="2026-07-14T00:22:16.281" v="2564"/>
          <ac:spMkLst>
            <pc:docMk/>
            <pc:sldMk cId="2246503336" sldId="1871"/>
            <ac:spMk id="18" creationId="{18A6C228-68D5-377F-44EE-97AFFC2E859E}"/>
          </ac:spMkLst>
        </pc:spChg>
        <pc:spChg chg="mod">
          <ac:chgData name="Vickers, Libby" userId="e250baef-1418-4325-b620-0f9540a0387b" providerId="ADAL" clId="{0E73EC16-7C2F-468E-8339-3379F614CA86}" dt="2026-07-14T00:22:16.281" v="2564"/>
          <ac:spMkLst>
            <pc:docMk/>
            <pc:sldMk cId="2246503336" sldId="1871"/>
            <ac:spMk id="22" creationId="{88074939-F04F-715F-6C5F-78DE72AC593D}"/>
          </ac:spMkLst>
        </pc:spChg>
        <pc:spChg chg="mod ord">
          <ac:chgData name="Vickers, Libby" userId="e250baef-1418-4325-b620-0f9540a0387b" providerId="ADAL" clId="{0E73EC16-7C2F-468E-8339-3379F614CA86}" dt="2026-07-14T00:30:53.257" v="2632" actId="1076"/>
          <ac:spMkLst>
            <pc:docMk/>
            <pc:sldMk cId="2246503336" sldId="1871"/>
            <ac:spMk id="25" creationId="{39E4B2D9-7EFF-77FE-7AF4-3622A9D24CEB}"/>
          </ac:spMkLst>
        </pc:spChg>
        <pc:spChg chg="mod ord">
          <ac:chgData name="Vickers, Libby" userId="e250baef-1418-4325-b620-0f9540a0387b" providerId="ADAL" clId="{0E73EC16-7C2F-468E-8339-3379F614CA86}" dt="2026-07-14T00:30:50.907" v="2631" actId="1076"/>
          <ac:spMkLst>
            <pc:docMk/>
            <pc:sldMk cId="2246503336" sldId="1871"/>
            <ac:spMk id="26" creationId="{FF4F1959-39A2-60E8-0931-9688C7FC97EF}"/>
          </ac:spMkLst>
        </pc:spChg>
        <pc:spChg chg="mod">
          <ac:chgData name="Vickers, Libby" userId="e250baef-1418-4325-b620-0f9540a0387b" providerId="ADAL" clId="{0E73EC16-7C2F-468E-8339-3379F614CA86}" dt="2026-07-14T00:22:16.281" v="2564"/>
          <ac:spMkLst>
            <pc:docMk/>
            <pc:sldMk cId="2246503336" sldId="1871"/>
            <ac:spMk id="30" creationId="{32A1ABF8-BCC6-3CAB-428E-3CB0D30C98DC}"/>
          </ac:spMkLst>
        </pc:spChg>
        <pc:spChg chg="add mod ord">
          <ac:chgData name="Vickers, Libby" userId="e250baef-1418-4325-b620-0f9540a0387b" providerId="ADAL" clId="{0E73EC16-7C2F-468E-8339-3379F614CA86}" dt="2026-07-14T00:29:40.749" v="2621" actId="14100"/>
          <ac:spMkLst>
            <pc:docMk/>
            <pc:sldMk cId="2246503336" sldId="1871"/>
            <ac:spMk id="53" creationId="{18B5E0E2-BC8E-B602-E19E-E140AF6F6F16}"/>
          </ac:spMkLst>
        </pc:spChg>
        <pc:grpChg chg="mod ord">
          <ac:chgData name="Vickers, Libby" userId="e250baef-1418-4325-b620-0f9540a0387b" providerId="ADAL" clId="{0E73EC16-7C2F-468E-8339-3379F614CA86}" dt="2026-07-14T00:25:53.761" v="2605" actId="1035"/>
          <ac:grpSpMkLst>
            <pc:docMk/>
            <pc:sldMk cId="2246503336" sldId="1871"/>
            <ac:grpSpMk id="3" creationId="{FE09FCF9-1D8C-76A9-7D8F-A83F637F9E42}"/>
          </ac:grpSpMkLst>
        </pc:grpChg>
        <pc:grpChg chg="add mod ord">
          <ac:chgData name="Vickers, Libby" userId="e250baef-1418-4325-b620-0f9540a0387b" providerId="ADAL" clId="{0E73EC16-7C2F-468E-8339-3379F614CA86}" dt="2026-07-14T00:28:54.313" v="2618" actId="1076"/>
          <ac:grpSpMkLst>
            <pc:docMk/>
            <pc:sldMk cId="2246503336" sldId="1871"/>
            <ac:grpSpMk id="54" creationId="{CF61FEA5-BA50-6CFE-E0AE-39DF9D88B991}"/>
          </ac:grpSpMkLst>
        </pc:grpChg>
        <pc:picChg chg="mod">
          <ac:chgData name="Vickers, Libby" userId="e250baef-1418-4325-b620-0f9540a0387b" providerId="ADAL" clId="{0E73EC16-7C2F-468E-8339-3379F614CA86}" dt="2026-07-14T00:22:16.281" v="2564"/>
          <ac:picMkLst>
            <pc:docMk/>
            <pc:sldMk cId="2246503336" sldId="1871"/>
            <ac:picMk id="16" creationId="{8AD3C7B9-E272-C8DC-D753-F76E5447D874}"/>
          </ac:picMkLst>
        </pc:picChg>
        <pc:picChg chg="mod ord">
          <ac:chgData name="Vickers, Libby" userId="e250baef-1418-4325-b620-0f9540a0387b" providerId="ADAL" clId="{0E73EC16-7C2F-468E-8339-3379F614CA86}" dt="2026-07-14T00:30:48.349" v="2630" actId="1076"/>
          <ac:picMkLst>
            <pc:docMk/>
            <pc:sldMk cId="2246503336" sldId="1871"/>
            <ac:picMk id="23" creationId="{8166E7BC-646F-2EAF-F63B-43AB35A9B6C7}"/>
          </ac:picMkLst>
        </pc:picChg>
        <pc:picChg chg="mod ord">
          <ac:chgData name="Vickers, Libby" userId="e250baef-1418-4325-b620-0f9540a0387b" providerId="ADAL" clId="{0E73EC16-7C2F-468E-8339-3379F614CA86}" dt="2026-07-13T15:40:41.788" v="351" actId="1076"/>
          <ac:picMkLst>
            <pc:docMk/>
            <pc:sldMk cId="2246503336" sldId="1871"/>
            <ac:picMk id="45" creationId="{1DDF6E3B-D103-E29D-AB27-757A1F686D35}"/>
          </ac:picMkLst>
        </pc:picChg>
        <pc:picChg chg="add mod">
          <ac:chgData name="Vickers, Libby" userId="e250baef-1418-4325-b620-0f9540a0387b" providerId="ADAL" clId="{0E73EC16-7C2F-468E-8339-3379F614CA86}" dt="2026-07-14T00:29:26.140" v="2619" actId="1076"/>
          <ac:picMkLst>
            <pc:docMk/>
            <pc:sldMk cId="2246503336" sldId="1871"/>
            <ac:picMk id="52" creationId="{68011927-24BC-28B9-457E-B759FF7FB675}"/>
          </ac:picMkLst>
        </pc:picChg>
      </pc:sldChg>
      <pc:sldChg chg="addSp delSp modSp mod">
        <pc:chgData name="Vickers, Libby" userId="e250baef-1418-4325-b620-0f9540a0387b" providerId="ADAL" clId="{0E73EC16-7C2F-468E-8339-3379F614CA86}" dt="2026-07-13T15:49:31.257" v="488" actId="1076"/>
        <pc:sldMkLst>
          <pc:docMk/>
          <pc:sldMk cId="3103044642" sldId="1987"/>
        </pc:sldMkLst>
        <pc:spChg chg="mod">
          <ac:chgData name="Vickers, Libby" userId="e250baef-1418-4325-b620-0f9540a0387b" providerId="ADAL" clId="{0E73EC16-7C2F-468E-8339-3379F614CA86}" dt="2026-07-13T15:49:22.557" v="486"/>
          <ac:spMkLst>
            <pc:docMk/>
            <pc:sldMk cId="3103044642" sldId="1987"/>
            <ac:spMk id="10" creationId="{279F625B-B6D9-2BF7-B069-2AE14AE99616}"/>
          </ac:spMkLst>
        </pc:spChg>
        <pc:spChg chg="mod">
          <ac:chgData name="Vickers, Libby" userId="e250baef-1418-4325-b620-0f9540a0387b" providerId="ADAL" clId="{0E73EC16-7C2F-468E-8339-3379F614CA86}" dt="2026-07-13T15:49:22.557" v="486"/>
          <ac:spMkLst>
            <pc:docMk/>
            <pc:sldMk cId="3103044642" sldId="1987"/>
            <ac:spMk id="11" creationId="{C34F8276-4481-2079-3881-5DA38EBA2DBB}"/>
          </ac:spMkLst>
        </pc:spChg>
        <pc:grpChg chg="add mod ord">
          <ac:chgData name="Vickers, Libby" userId="e250baef-1418-4325-b620-0f9540a0387b" providerId="ADAL" clId="{0E73EC16-7C2F-468E-8339-3379F614CA86}" dt="2026-07-13T15:49:27.381" v="487" actId="167"/>
          <ac:grpSpMkLst>
            <pc:docMk/>
            <pc:sldMk cId="3103044642" sldId="1987"/>
            <ac:grpSpMk id="9" creationId="{C9942263-5531-468C-32E2-13FD5EF61D74}"/>
          </ac:grpSpMkLst>
        </pc:grpChg>
        <pc:picChg chg="mod">
          <ac:chgData name="Vickers, Libby" userId="e250baef-1418-4325-b620-0f9540a0387b" providerId="ADAL" clId="{0E73EC16-7C2F-468E-8339-3379F614CA86}" dt="2026-07-13T15:49:31.257" v="488" actId="1076"/>
          <ac:picMkLst>
            <pc:docMk/>
            <pc:sldMk cId="3103044642" sldId="1987"/>
            <ac:picMk id="3" creationId="{7B4C8B4F-BAA7-43BD-5643-F4C3C655A65D}"/>
          </ac:picMkLst>
        </pc:picChg>
        <pc:picChg chg="mod">
          <ac:chgData name="Vickers, Libby" userId="e250baef-1418-4325-b620-0f9540a0387b" providerId="ADAL" clId="{0E73EC16-7C2F-468E-8339-3379F614CA86}" dt="2026-07-13T15:49:22.557" v="486"/>
          <ac:picMkLst>
            <pc:docMk/>
            <pc:sldMk cId="3103044642" sldId="1987"/>
            <ac:picMk id="12" creationId="{7C094B3D-DB6D-15A3-74A2-869C6312E345}"/>
          </ac:picMkLst>
        </pc:picChg>
      </pc:sldChg>
      <pc:sldChg chg="addSp delSp modSp mod modAnim modNotesTx">
        <pc:chgData name="Vickers, Libby" userId="e250baef-1418-4325-b620-0f9540a0387b" providerId="ADAL" clId="{0E73EC16-7C2F-468E-8339-3379F614CA86}" dt="2026-07-14T00:16:23.150" v="2529" actId="1035"/>
        <pc:sldMkLst>
          <pc:docMk/>
          <pc:sldMk cId="3366621456" sldId="1988"/>
        </pc:sldMkLst>
        <pc:spChg chg="add mod">
          <ac:chgData name="Vickers, Libby" userId="e250baef-1418-4325-b620-0f9540a0387b" providerId="ADAL" clId="{0E73EC16-7C2F-468E-8339-3379F614CA86}" dt="2026-07-13T12:24:26.900" v="63" actId="164"/>
          <ac:spMkLst>
            <pc:docMk/>
            <pc:sldMk cId="3366621456" sldId="1988"/>
            <ac:spMk id="2" creationId="{1EB2FECB-9911-7A43-4FB3-F1FB859D7464}"/>
          </ac:spMkLst>
        </pc:spChg>
        <pc:spChg chg="add mod">
          <ac:chgData name="Vickers, Libby" userId="e250baef-1418-4325-b620-0f9540a0387b" providerId="ADAL" clId="{0E73EC16-7C2F-468E-8339-3379F614CA86}" dt="2026-07-13T12:24:26.900" v="63" actId="164"/>
          <ac:spMkLst>
            <pc:docMk/>
            <pc:sldMk cId="3366621456" sldId="1988"/>
            <ac:spMk id="3" creationId="{A3E6DBD7-D30D-EEA4-A593-93376EA8B031}"/>
          </ac:spMkLst>
        </pc:spChg>
        <pc:spChg chg="add mod">
          <ac:chgData name="Vickers, Libby" userId="e250baef-1418-4325-b620-0f9540a0387b" providerId="ADAL" clId="{0E73EC16-7C2F-468E-8339-3379F614CA86}" dt="2026-07-13T12:24:26.900" v="63" actId="164"/>
          <ac:spMkLst>
            <pc:docMk/>
            <pc:sldMk cId="3366621456" sldId="1988"/>
            <ac:spMk id="9" creationId="{D77AC0BF-F397-68F0-4702-D111AB37DFCE}"/>
          </ac:spMkLst>
        </pc:spChg>
        <pc:spChg chg="add mod">
          <ac:chgData name="Vickers, Libby" userId="e250baef-1418-4325-b620-0f9540a0387b" providerId="ADAL" clId="{0E73EC16-7C2F-468E-8339-3379F614CA86}" dt="2026-07-13T12:24:26.900" v="63" actId="164"/>
          <ac:spMkLst>
            <pc:docMk/>
            <pc:sldMk cId="3366621456" sldId="1988"/>
            <ac:spMk id="10" creationId="{499CC900-1816-E583-1D87-BC48098C59D1}"/>
          </ac:spMkLst>
        </pc:spChg>
        <pc:spChg chg="add mod">
          <ac:chgData name="Vickers, Libby" userId="e250baef-1418-4325-b620-0f9540a0387b" providerId="ADAL" clId="{0E73EC16-7C2F-468E-8339-3379F614CA86}" dt="2026-07-13T12:25:14.309" v="67" actId="164"/>
          <ac:spMkLst>
            <pc:docMk/>
            <pc:sldMk cId="3366621456" sldId="1988"/>
            <ac:spMk id="11" creationId="{4B429699-47CA-4B09-B5D4-771BA0C1F22F}"/>
          </ac:spMkLst>
        </pc:spChg>
        <pc:spChg chg="add mod">
          <ac:chgData name="Vickers, Libby" userId="e250baef-1418-4325-b620-0f9540a0387b" providerId="ADAL" clId="{0E73EC16-7C2F-468E-8339-3379F614CA86}" dt="2026-07-13T12:24:58.898" v="65" actId="164"/>
          <ac:spMkLst>
            <pc:docMk/>
            <pc:sldMk cId="3366621456" sldId="1988"/>
            <ac:spMk id="12" creationId="{C73152A9-B8EE-4847-96E3-086AA83F3945}"/>
          </ac:spMkLst>
        </pc:spChg>
        <pc:spChg chg="add mod">
          <ac:chgData name="Vickers, Libby" userId="e250baef-1418-4325-b620-0f9540a0387b" providerId="ADAL" clId="{0E73EC16-7C2F-468E-8339-3379F614CA86}" dt="2026-07-14T00:16:23.150" v="2529" actId="1035"/>
          <ac:spMkLst>
            <pc:docMk/>
            <pc:sldMk cId="3366621456" sldId="1988"/>
            <ac:spMk id="15" creationId="{3C1C9F8F-01CF-3AF4-5EE5-2BD961CF74A1}"/>
          </ac:spMkLst>
        </pc:spChg>
        <pc:spChg chg="add mod">
          <ac:chgData name="Vickers, Libby" userId="e250baef-1418-4325-b620-0f9540a0387b" providerId="ADAL" clId="{0E73EC16-7C2F-468E-8339-3379F614CA86}" dt="2026-07-13T12:24:58.898" v="65" actId="164"/>
          <ac:spMkLst>
            <pc:docMk/>
            <pc:sldMk cId="3366621456" sldId="1988"/>
            <ac:spMk id="16" creationId="{BC2AF0E4-A0FD-BC93-F8E2-A3FC6D5476CD}"/>
          </ac:spMkLst>
        </pc:spChg>
        <pc:spChg chg="add mod">
          <ac:chgData name="Vickers, Libby" userId="e250baef-1418-4325-b620-0f9540a0387b" providerId="ADAL" clId="{0E73EC16-7C2F-468E-8339-3379F614CA86}" dt="2026-07-13T14:55:50.473" v="145" actId="14100"/>
          <ac:spMkLst>
            <pc:docMk/>
            <pc:sldMk cId="3366621456" sldId="1988"/>
            <ac:spMk id="21" creationId="{07BC0820-B4F1-A6EB-E33D-D548C9D89A0C}"/>
          </ac:spMkLst>
        </pc:spChg>
        <pc:spChg chg="add mod">
          <ac:chgData name="Vickers, Libby" userId="e250baef-1418-4325-b620-0f9540a0387b" providerId="ADAL" clId="{0E73EC16-7C2F-468E-8339-3379F614CA86}" dt="2026-07-13T12:37:21.826" v="105" actId="14100"/>
          <ac:spMkLst>
            <pc:docMk/>
            <pc:sldMk cId="3366621456" sldId="1988"/>
            <ac:spMk id="22" creationId="{9BBBDBEF-8BBB-1833-02B1-74558FDD511B}"/>
          </ac:spMkLst>
        </pc:spChg>
        <pc:spChg chg="add mod">
          <ac:chgData name="Vickers, Libby" userId="e250baef-1418-4325-b620-0f9540a0387b" providerId="ADAL" clId="{0E73EC16-7C2F-468E-8339-3379F614CA86}" dt="2026-07-13T12:48:37.023" v="132" actId="164"/>
          <ac:spMkLst>
            <pc:docMk/>
            <pc:sldMk cId="3366621456" sldId="1988"/>
            <ac:spMk id="24" creationId="{4CB66D2C-BA40-483A-F2FA-2F7D632FD6F4}"/>
          </ac:spMkLst>
        </pc:spChg>
        <pc:spChg chg="mod ord">
          <ac:chgData name="Vickers, Libby" userId="e250baef-1418-4325-b620-0f9540a0387b" providerId="ADAL" clId="{0E73EC16-7C2F-468E-8339-3379F614CA86}" dt="2026-07-13T12:49:00.516" v="135" actId="167"/>
          <ac:spMkLst>
            <pc:docMk/>
            <pc:sldMk cId="3366621456" sldId="1988"/>
            <ac:spMk id="27" creationId="{C8E8BC9B-B04C-6C33-9BC4-140C7F86AA60}"/>
          </ac:spMkLst>
        </pc:spChg>
        <pc:grpChg chg="mod">
          <ac:chgData name="Vickers, Libby" userId="e250baef-1418-4325-b620-0f9540a0387b" providerId="ADAL" clId="{0E73EC16-7C2F-468E-8339-3379F614CA86}" dt="2026-07-13T12:24:26.900" v="63" actId="164"/>
          <ac:grpSpMkLst>
            <pc:docMk/>
            <pc:sldMk cId="3366621456" sldId="1988"/>
            <ac:grpSpMk id="4" creationId="{D9F23B02-F2CD-3A8D-B32A-06C63F9B6C68}"/>
          </ac:grpSpMkLst>
        </pc:grpChg>
        <pc:grpChg chg="add mod ord">
          <ac:chgData name="Vickers, Libby" userId="e250baef-1418-4325-b620-0f9540a0387b" providerId="ADAL" clId="{0E73EC16-7C2F-468E-8339-3379F614CA86}" dt="2026-07-13T12:48:37.023" v="132" actId="164"/>
          <ac:grpSpMkLst>
            <pc:docMk/>
            <pc:sldMk cId="3366621456" sldId="1988"/>
            <ac:grpSpMk id="18" creationId="{8FA24D34-0B6B-6509-508E-8FC0D306CBD0}"/>
          </ac:grpSpMkLst>
        </pc:grpChg>
        <pc:grpChg chg="add mod ord">
          <ac:chgData name="Vickers, Libby" userId="e250baef-1418-4325-b620-0f9540a0387b" providerId="ADAL" clId="{0E73EC16-7C2F-468E-8339-3379F614CA86}" dt="2026-07-14T00:04:32.390" v="2237" actId="1076"/>
          <ac:grpSpMkLst>
            <pc:docMk/>
            <pc:sldMk cId="3366621456" sldId="1988"/>
            <ac:grpSpMk id="19" creationId="{9525DC99-DA91-6817-FAAB-CF06B18123E7}"/>
          </ac:grpSpMkLst>
        </pc:grpChg>
        <pc:grpChg chg="add mod ord">
          <ac:chgData name="Vickers, Libby" userId="e250baef-1418-4325-b620-0f9540a0387b" providerId="ADAL" clId="{0E73EC16-7C2F-468E-8339-3379F614CA86}" dt="2026-07-13T12:49:52.796" v="143" actId="1076"/>
          <ac:grpSpMkLst>
            <pc:docMk/>
            <pc:sldMk cId="3366621456" sldId="1988"/>
            <ac:grpSpMk id="20" creationId="{803FC68C-2FAB-B8EB-0C2A-B1B43BFBADE6}"/>
          </ac:grpSpMkLst>
        </pc:grpChg>
        <pc:grpChg chg="add mod ord">
          <ac:chgData name="Vickers, Libby" userId="e250baef-1418-4325-b620-0f9540a0387b" providerId="ADAL" clId="{0E73EC16-7C2F-468E-8339-3379F614CA86}" dt="2026-07-13T12:48:51.335" v="134" actId="167"/>
          <ac:grpSpMkLst>
            <pc:docMk/>
            <pc:sldMk cId="3366621456" sldId="1988"/>
            <ac:grpSpMk id="28" creationId="{58A9258F-1FBF-908D-4164-DD7F65F3F13F}"/>
          </ac:grpSpMkLst>
        </pc:grpChg>
        <pc:grpChg chg="mod">
          <ac:chgData name="Vickers, Libby" userId="e250baef-1418-4325-b620-0f9540a0387b" providerId="ADAL" clId="{0E73EC16-7C2F-468E-8339-3379F614CA86}" dt="2026-07-13T12:24:58.898" v="65" actId="164"/>
          <ac:grpSpMkLst>
            <pc:docMk/>
            <pc:sldMk cId="3366621456" sldId="1988"/>
            <ac:grpSpMk id="47" creationId="{FD2570D4-4434-027F-4B84-B85C1B29F133}"/>
          </ac:grpSpMkLst>
        </pc:grpChg>
        <pc:picChg chg="mod">
          <ac:chgData name="Vickers, Libby" userId="e250baef-1418-4325-b620-0f9540a0387b" providerId="ADAL" clId="{0E73EC16-7C2F-468E-8339-3379F614CA86}" dt="2026-07-10T17:30:54.857" v="8" actId="1076"/>
          <ac:picMkLst>
            <pc:docMk/>
            <pc:sldMk cId="3366621456" sldId="1988"/>
            <ac:picMk id="13" creationId="{55852C91-8F6E-356A-CC00-8F839AF50189}"/>
          </ac:picMkLst>
        </pc:picChg>
        <pc:picChg chg="mod">
          <ac:chgData name="Vickers, Libby" userId="e250baef-1418-4325-b620-0f9540a0387b" providerId="ADAL" clId="{0E73EC16-7C2F-468E-8339-3379F614CA86}" dt="2026-07-13T12:25:14.309" v="67" actId="164"/>
          <ac:picMkLst>
            <pc:docMk/>
            <pc:sldMk cId="3366621456" sldId="1988"/>
            <ac:picMk id="14" creationId="{C40D0669-4CBD-68E3-F014-4B06AF0B50B7}"/>
          </ac:picMkLst>
        </pc:picChg>
        <pc:picChg chg="mod">
          <ac:chgData name="Vickers, Libby" userId="e250baef-1418-4325-b620-0f9540a0387b" providerId="ADAL" clId="{0E73EC16-7C2F-468E-8339-3379F614CA86}" dt="2026-07-10T17:30:18.556" v="6" actId="1076"/>
          <ac:picMkLst>
            <pc:docMk/>
            <pc:sldMk cId="3366621456" sldId="1988"/>
            <ac:picMk id="37" creationId="{CA0F55C7-EDDD-E1F2-3F90-5010F754E631}"/>
          </ac:picMkLst>
        </pc:picChg>
      </pc:sldChg>
      <pc:sldChg chg="addSp modSp mod modAnim">
        <pc:chgData name="Vickers, Libby" userId="e250baef-1418-4325-b620-0f9540a0387b" providerId="ADAL" clId="{0E73EC16-7C2F-468E-8339-3379F614CA86}" dt="2026-07-14T00:15:15.371" v="2527"/>
        <pc:sldMkLst>
          <pc:docMk/>
          <pc:sldMk cId="515508302" sldId="1990"/>
        </pc:sldMkLst>
        <pc:spChg chg="add mod">
          <ac:chgData name="Vickers, Libby" userId="e250baef-1418-4325-b620-0f9540a0387b" providerId="ADAL" clId="{0E73EC16-7C2F-468E-8339-3379F614CA86}" dt="2026-07-14T00:14:56.734" v="2522" actId="1582"/>
          <ac:spMkLst>
            <pc:docMk/>
            <pc:sldMk cId="515508302" sldId="1990"/>
            <ac:spMk id="2" creationId="{CAFE8753-7F4D-27DD-27DA-A246DB5431B9}"/>
          </ac:spMkLst>
        </pc:spChg>
      </pc:sldChg>
      <pc:sldChg chg="addSp delSp modSp mod delAnim modAnim">
        <pc:chgData name="Vickers, Libby" userId="e250baef-1418-4325-b620-0f9540a0387b" providerId="ADAL" clId="{0E73EC16-7C2F-468E-8339-3379F614CA86}" dt="2026-07-14T00:19:14.266" v="2549" actId="14100"/>
        <pc:sldMkLst>
          <pc:docMk/>
          <pc:sldMk cId="2836376260" sldId="1993"/>
        </pc:sldMkLst>
        <pc:spChg chg="add mod ord">
          <ac:chgData name="Vickers, Libby" userId="e250baef-1418-4325-b620-0f9540a0387b" providerId="ADAL" clId="{0E73EC16-7C2F-468E-8339-3379F614CA86}" dt="2026-07-14T00:19:14.266" v="2549" actId="14100"/>
          <ac:spMkLst>
            <pc:docMk/>
            <pc:sldMk cId="2836376260" sldId="1993"/>
            <ac:spMk id="2" creationId="{79C6DE39-37F9-FF7A-CB5B-7A3AC5E3E969}"/>
          </ac:spMkLst>
        </pc:spChg>
        <pc:spChg chg="mod ord">
          <ac:chgData name="Vickers, Libby" userId="e250baef-1418-4325-b620-0f9540a0387b" providerId="ADAL" clId="{0E73EC16-7C2F-468E-8339-3379F614CA86}" dt="2026-07-14T00:18:13.136" v="2538" actId="14100"/>
          <ac:spMkLst>
            <pc:docMk/>
            <pc:sldMk cId="2836376260" sldId="1993"/>
            <ac:spMk id="9" creationId="{C00D19F7-E7BE-16F7-83E4-397D763F1F30}"/>
          </ac:spMkLst>
        </pc:spChg>
        <pc:spChg chg="mod">
          <ac:chgData name="Vickers, Libby" userId="e250baef-1418-4325-b620-0f9540a0387b" providerId="ADAL" clId="{0E73EC16-7C2F-468E-8339-3379F614CA86}" dt="2026-07-13T14:59:02.840" v="160"/>
          <ac:spMkLst>
            <pc:docMk/>
            <pc:sldMk cId="2836376260" sldId="1993"/>
            <ac:spMk id="11" creationId="{42EB26BD-CE64-76C8-967F-6208E5762B2F}"/>
          </ac:spMkLst>
        </pc:spChg>
        <pc:spChg chg="mod">
          <ac:chgData name="Vickers, Libby" userId="e250baef-1418-4325-b620-0f9540a0387b" providerId="ADAL" clId="{0E73EC16-7C2F-468E-8339-3379F614CA86}" dt="2026-07-13T14:59:02.840" v="160"/>
          <ac:spMkLst>
            <pc:docMk/>
            <pc:sldMk cId="2836376260" sldId="1993"/>
            <ac:spMk id="13" creationId="{965A83EE-4FFF-6E4A-1F38-5635F5615B6A}"/>
          </ac:spMkLst>
        </pc:spChg>
        <pc:spChg chg="mod">
          <ac:chgData name="Vickers, Libby" userId="e250baef-1418-4325-b620-0f9540a0387b" providerId="ADAL" clId="{0E73EC16-7C2F-468E-8339-3379F614CA86}" dt="2026-07-13T14:59:02.840" v="160"/>
          <ac:spMkLst>
            <pc:docMk/>
            <pc:sldMk cId="2836376260" sldId="1993"/>
            <ac:spMk id="17" creationId="{992186EA-94DA-7512-2E10-F94F919EE691}"/>
          </ac:spMkLst>
        </pc:spChg>
        <pc:spChg chg="mod">
          <ac:chgData name="Vickers, Libby" userId="e250baef-1418-4325-b620-0f9540a0387b" providerId="ADAL" clId="{0E73EC16-7C2F-468E-8339-3379F614CA86}" dt="2026-07-13T14:59:02.840" v="160"/>
          <ac:spMkLst>
            <pc:docMk/>
            <pc:sldMk cId="2836376260" sldId="1993"/>
            <ac:spMk id="31" creationId="{9D32BB89-DA73-F154-8A85-4383795206EC}"/>
          </ac:spMkLst>
        </pc:spChg>
        <pc:spChg chg="mod">
          <ac:chgData name="Vickers, Libby" userId="e250baef-1418-4325-b620-0f9540a0387b" providerId="ADAL" clId="{0E73EC16-7C2F-468E-8339-3379F614CA86}" dt="2026-07-13T14:59:02.840" v="160"/>
          <ac:spMkLst>
            <pc:docMk/>
            <pc:sldMk cId="2836376260" sldId="1993"/>
            <ac:spMk id="32" creationId="{D496C708-214B-E4F1-0C92-A95CA1BD55CF}"/>
          </ac:spMkLst>
        </pc:spChg>
        <pc:spChg chg="mod">
          <ac:chgData name="Vickers, Libby" userId="e250baef-1418-4325-b620-0f9540a0387b" providerId="ADAL" clId="{0E73EC16-7C2F-468E-8339-3379F614CA86}" dt="2026-07-13T14:59:02.840" v="160"/>
          <ac:spMkLst>
            <pc:docMk/>
            <pc:sldMk cId="2836376260" sldId="1993"/>
            <ac:spMk id="34" creationId="{EBBE8ECD-D798-A253-FDD8-FAE69685998B}"/>
          </ac:spMkLst>
        </pc:spChg>
        <pc:spChg chg="mod">
          <ac:chgData name="Vickers, Libby" userId="e250baef-1418-4325-b620-0f9540a0387b" providerId="ADAL" clId="{0E73EC16-7C2F-468E-8339-3379F614CA86}" dt="2026-07-13T14:59:02.840" v="160"/>
          <ac:spMkLst>
            <pc:docMk/>
            <pc:sldMk cId="2836376260" sldId="1993"/>
            <ac:spMk id="41" creationId="{4038B846-E704-8705-82FD-40DE684285A8}"/>
          </ac:spMkLst>
        </pc:spChg>
        <pc:spChg chg="mod">
          <ac:chgData name="Vickers, Libby" userId="e250baef-1418-4325-b620-0f9540a0387b" providerId="ADAL" clId="{0E73EC16-7C2F-468E-8339-3379F614CA86}" dt="2026-07-13T14:59:02.840" v="160"/>
          <ac:spMkLst>
            <pc:docMk/>
            <pc:sldMk cId="2836376260" sldId="1993"/>
            <ac:spMk id="45" creationId="{50C2B355-E27D-7859-1A51-35E7B0837502}"/>
          </ac:spMkLst>
        </pc:spChg>
        <pc:spChg chg="mod">
          <ac:chgData name="Vickers, Libby" userId="e250baef-1418-4325-b620-0f9540a0387b" providerId="ADAL" clId="{0E73EC16-7C2F-468E-8339-3379F614CA86}" dt="2026-07-13T14:59:02.840" v="160"/>
          <ac:spMkLst>
            <pc:docMk/>
            <pc:sldMk cId="2836376260" sldId="1993"/>
            <ac:spMk id="49" creationId="{FC2F5C27-F405-31AB-A1C7-D94DE4CE0472}"/>
          </ac:spMkLst>
        </pc:spChg>
        <pc:grpChg chg="ord">
          <ac:chgData name="Vickers, Libby" userId="e250baef-1418-4325-b620-0f9540a0387b" providerId="ADAL" clId="{0E73EC16-7C2F-468E-8339-3379F614CA86}" dt="2026-07-13T14:59:30.235" v="162" actId="167"/>
          <ac:grpSpMkLst>
            <pc:docMk/>
            <pc:sldMk cId="2836376260" sldId="1993"/>
            <ac:grpSpMk id="4" creationId="{AB4F1272-5596-82A5-98D3-DD5E73A373DA}"/>
          </ac:grpSpMkLst>
        </pc:grpChg>
        <pc:picChg chg="mod ord">
          <ac:chgData name="Vickers, Libby" userId="e250baef-1418-4325-b620-0f9540a0387b" providerId="ADAL" clId="{0E73EC16-7C2F-468E-8339-3379F614CA86}" dt="2026-07-14T00:18:48.153" v="2544" actId="14100"/>
          <ac:picMkLst>
            <pc:docMk/>
            <pc:sldMk cId="2836376260" sldId="1993"/>
            <ac:picMk id="8" creationId="{D2761569-5A49-3057-2D86-15C90F743957}"/>
          </ac:picMkLst>
        </pc:picChg>
        <pc:picChg chg="mod">
          <ac:chgData name="Vickers, Libby" userId="e250baef-1418-4325-b620-0f9540a0387b" providerId="ADAL" clId="{0E73EC16-7C2F-468E-8339-3379F614CA86}" dt="2026-07-13T14:59:02.840" v="160"/>
          <ac:picMkLst>
            <pc:docMk/>
            <pc:sldMk cId="2836376260" sldId="1993"/>
            <ac:picMk id="48" creationId="{344A3056-B580-9A2C-8CE0-59F8E6E9BA97}"/>
          </ac:picMkLst>
        </pc:picChg>
      </pc:sldChg>
      <pc:sldChg chg="addSp delSp modSp mod modAnim">
        <pc:chgData name="Vickers, Libby" userId="e250baef-1418-4325-b620-0f9540a0387b" providerId="ADAL" clId="{0E73EC16-7C2F-468E-8339-3379F614CA86}" dt="2026-07-14T00:21:11.771" v="2563"/>
        <pc:sldMkLst>
          <pc:docMk/>
          <pc:sldMk cId="1415610707" sldId="1995"/>
        </pc:sldMkLst>
        <pc:spChg chg="add mod">
          <ac:chgData name="Vickers, Libby" userId="e250baef-1418-4325-b620-0f9540a0387b" providerId="ADAL" clId="{0E73EC16-7C2F-468E-8339-3379F614CA86}" dt="2026-07-14T00:20:56.418" v="2558" actId="1076"/>
          <ac:spMkLst>
            <pc:docMk/>
            <pc:sldMk cId="1415610707" sldId="1995"/>
            <ac:spMk id="2" creationId="{9BD9AF3D-4705-431C-0457-7F2409F45AFF}"/>
          </ac:spMkLst>
        </pc:spChg>
        <pc:spChg chg="mod">
          <ac:chgData name="Vickers, Libby" userId="e250baef-1418-4325-b620-0f9540a0387b" providerId="ADAL" clId="{0E73EC16-7C2F-468E-8339-3379F614CA86}" dt="2026-07-13T15:16:51.685" v="185"/>
          <ac:spMkLst>
            <pc:docMk/>
            <pc:sldMk cId="1415610707" sldId="1995"/>
            <ac:spMk id="10" creationId="{7C4B8AFF-AA1C-A742-91C4-9327D8A56C92}"/>
          </ac:spMkLst>
        </pc:spChg>
        <pc:spChg chg="mod">
          <ac:chgData name="Vickers, Libby" userId="e250baef-1418-4325-b620-0f9540a0387b" providerId="ADAL" clId="{0E73EC16-7C2F-468E-8339-3379F614CA86}" dt="2026-07-13T15:16:51.685" v="185"/>
          <ac:spMkLst>
            <pc:docMk/>
            <pc:sldMk cId="1415610707" sldId="1995"/>
            <ac:spMk id="13" creationId="{00AFC6A2-53DF-DB0B-B10C-9CFD37AB2380}"/>
          </ac:spMkLst>
        </pc:spChg>
        <pc:spChg chg="mod">
          <ac:chgData name="Vickers, Libby" userId="e250baef-1418-4325-b620-0f9540a0387b" providerId="ADAL" clId="{0E73EC16-7C2F-468E-8339-3379F614CA86}" dt="2026-07-13T15:16:51.685" v="185"/>
          <ac:spMkLst>
            <pc:docMk/>
            <pc:sldMk cId="1415610707" sldId="1995"/>
            <ac:spMk id="17" creationId="{0582B9A0-38D3-F3D6-E9A0-33D99494161D}"/>
          </ac:spMkLst>
        </pc:spChg>
        <pc:spChg chg="mod">
          <ac:chgData name="Vickers, Libby" userId="e250baef-1418-4325-b620-0f9540a0387b" providerId="ADAL" clId="{0E73EC16-7C2F-468E-8339-3379F614CA86}" dt="2026-07-13T15:16:51.685" v="185"/>
          <ac:spMkLst>
            <pc:docMk/>
            <pc:sldMk cId="1415610707" sldId="1995"/>
            <ac:spMk id="30" creationId="{2AAAA6F8-B416-17FC-0976-E69C966A6C23}"/>
          </ac:spMkLst>
        </pc:spChg>
        <pc:spChg chg="mod">
          <ac:chgData name="Vickers, Libby" userId="e250baef-1418-4325-b620-0f9540a0387b" providerId="ADAL" clId="{0E73EC16-7C2F-468E-8339-3379F614CA86}" dt="2026-07-13T15:16:51.685" v="185"/>
          <ac:spMkLst>
            <pc:docMk/>
            <pc:sldMk cId="1415610707" sldId="1995"/>
            <ac:spMk id="31" creationId="{B8A67A59-AB2B-0234-8A8B-C92E77E40DF4}"/>
          </ac:spMkLst>
        </pc:spChg>
        <pc:spChg chg="mod">
          <ac:chgData name="Vickers, Libby" userId="e250baef-1418-4325-b620-0f9540a0387b" providerId="ADAL" clId="{0E73EC16-7C2F-468E-8339-3379F614CA86}" dt="2026-07-13T15:16:51.685" v="185"/>
          <ac:spMkLst>
            <pc:docMk/>
            <pc:sldMk cId="1415610707" sldId="1995"/>
            <ac:spMk id="33" creationId="{56082250-C697-94B0-01F0-27492C0ED45E}"/>
          </ac:spMkLst>
        </pc:spChg>
        <pc:spChg chg="mod">
          <ac:chgData name="Vickers, Libby" userId="e250baef-1418-4325-b620-0f9540a0387b" providerId="ADAL" clId="{0E73EC16-7C2F-468E-8339-3379F614CA86}" dt="2026-07-13T15:16:51.685" v="185"/>
          <ac:spMkLst>
            <pc:docMk/>
            <pc:sldMk cId="1415610707" sldId="1995"/>
            <ac:spMk id="40" creationId="{47045E4C-8759-95BD-1224-E23594210D41}"/>
          </ac:spMkLst>
        </pc:spChg>
        <pc:spChg chg="mod">
          <ac:chgData name="Vickers, Libby" userId="e250baef-1418-4325-b620-0f9540a0387b" providerId="ADAL" clId="{0E73EC16-7C2F-468E-8339-3379F614CA86}" dt="2026-07-13T15:16:51.685" v="185"/>
          <ac:spMkLst>
            <pc:docMk/>
            <pc:sldMk cId="1415610707" sldId="1995"/>
            <ac:spMk id="44" creationId="{E718A15F-361B-1CAB-BF76-F020D30B59D6}"/>
          </ac:spMkLst>
        </pc:spChg>
        <pc:spChg chg="mod">
          <ac:chgData name="Vickers, Libby" userId="e250baef-1418-4325-b620-0f9540a0387b" providerId="ADAL" clId="{0E73EC16-7C2F-468E-8339-3379F614CA86}" dt="2026-07-13T15:16:51.685" v="185"/>
          <ac:spMkLst>
            <pc:docMk/>
            <pc:sldMk cId="1415610707" sldId="1995"/>
            <ac:spMk id="48" creationId="{01F41338-028B-20AE-8F42-8098EF736A29}"/>
          </ac:spMkLst>
        </pc:spChg>
        <pc:grpChg chg="ord">
          <ac:chgData name="Vickers, Libby" userId="e250baef-1418-4325-b620-0f9540a0387b" providerId="ADAL" clId="{0E73EC16-7C2F-468E-8339-3379F614CA86}" dt="2026-07-13T15:17:04.590" v="187" actId="167"/>
          <ac:grpSpMkLst>
            <pc:docMk/>
            <pc:sldMk cId="1415610707" sldId="1995"/>
            <ac:grpSpMk id="4" creationId="{DC207ED4-222D-0B49-8A16-7B1BD7CCB086}"/>
          </ac:grpSpMkLst>
        </pc:grpChg>
        <pc:picChg chg="mod">
          <ac:chgData name="Vickers, Libby" userId="e250baef-1418-4325-b620-0f9540a0387b" providerId="ADAL" clId="{0E73EC16-7C2F-468E-8339-3379F614CA86}" dt="2026-07-14T00:20:13.052" v="2551" actId="1076"/>
          <ac:picMkLst>
            <pc:docMk/>
            <pc:sldMk cId="1415610707" sldId="1995"/>
            <ac:picMk id="9" creationId="{A26E4D7D-9C4A-E2A4-A285-073608178EEF}"/>
          </ac:picMkLst>
        </pc:picChg>
        <pc:picChg chg="mod">
          <ac:chgData name="Vickers, Libby" userId="e250baef-1418-4325-b620-0f9540a0387b" providerId="ADAL" clId="{0E73EC16-7C2F-468E-8339-3379F614CA86}" dt="2026-07-14T00:20:35.436" v="2554" actId="1076"/>
          <ac:picMkLst>
            <pc:docMk/>
            <pc:sldMk cId="1415610707" sldId="1995"/>
            <ac:picMk id="11" creationId="{E45998A9-D256-9A84-1E8C-6EC8917E9A15}"/>
          </ac:picMkLst>
        </pc:picChg>
        <pc:picChg chg="mod">
          <ac:chgData name="Vickers, Libby" userId="e250baef-1418-4325-b620-0f9540a0387b" providerId="ADAL" clId="{0E73EC16-7C2F-468E-8339-3379F614CA86}" dt="2026-07-13T15:16:51.685" v="185"/>
          <ac:picMkLst>
            <pc:docMk/>
            <pc:sldMk cId="1415610707" sldId="1995"/>
            <ac:picMk id="47" creationId="{E81566A8-AB74-5E97-924E-FFEAECD87722}"/>
          </ac:picMkLst>
        </pc:picChg>
      </pc:sldChg>
      <pc:sldChg chg="addSp delSp modSp add mod delAnim modNotesTx">
        <pc:chgData name="Vickers, Libby" userId="e250baef-1418-4325-b620-0f9540a0387b" providerId="ADAL" clId="{0E73EC16-7C2F-468E-8339-3379F614CA86}" dt="2026-07-13T23:59:13.520" v="2054" actId="20577"/>
        <pc:sldMkLst>
          <pc:docMk/>
          <pc:sldMk cId="3700956071" sldId="1998"/>
        </pc:sldMkLst>
        <pc:spChg chg="mod">
          <ac:chgData name="Vickers, Libby" userId="e250baef-1418-4325-b620-0f9540a0387b" providerId="ADAL" clId="{0E73EC16-7C2F-468E-8339-3379F614CA86}" dt="2026-07-13T19:34:22.378" v="1459" actId="1076"/>
          <ac:spMkLst>
            <pc:docMk/>
            <pc:sldMk cId="3700956071" sldId="1998"/>
            <ac:spMk id="6" creationId="{3997004C-FDF5-BFC3-0D63-1EA002EE4640}"/>
          </ac:spMkLst>
        </pc:spChg>
        <pc:picChg chg="mod">
          <ac:chgData name="Vickers, Libby" userId="e250baef-1418-4325-b620-0f9540a0387b" providerId="ADAL" clId="{0E73EC16-7C2F-468E-8339-3379F614CA86}" dt="2026-07-13T19:37:20.082" v="1473" actId="14100"/>
          <ac:picMkLst>
            <pc:docMk/>
            <pc:sldMk cId="3700956071" sldId="1998"/>
            <ac:picMk id="5" creationId="{AF6A198D-468D-D3F6-F269-10506C96468F}"/>
          </ac:picMkLst>
        </pc:picChg>
      </pc:sldChg>
      <pc:sldChg chg="addSp delSp modSp add mod modAnim modNotesTx">
        <pc:chgData name="Vickers, Libby" userId="e250baef-1418-4325-b620-0f9540a0387b" providerId="ADAL" clId="{0E73EC16-7C2F-468E-8339-3379F614CA86}" dt="2026-07-14T00:10:50.967" v="2508" actId="1076"/>
        <pc:sldMkLst>
          <pc:docMk/>
          <pc:sldMk cId="2482747745" sldId="1999"/>
        </pc:sldMkLst>
        <pc:spChg chg="add mod">
          <ac:chgData name="Vickers, Libby" userId="e250baef-1418-4325-b620-0f9540a0387b" providerId="ADAL" clId="{0E73EC16-7C2F-468E-8339-3379F614CA86}" dt="2026-07-14T00:10:50.967" v="2508" actId="1076"/>
          <ac:spMkLst>
            <pc:docMk/>
            <pc:sldMk cId="2482747745" sldId="1999"/>
            <ac:spMk id="2" creationId="{D3F29B8C-129E-4846-C489-DF1657AF13F1}"/>
          </ac:spMkLst>
        </pc:spChg>
        <pc:spChg chg="mod">
          <ac:chgData name="Vickers, Libby" userId="e250baef-1418-4325-b620-0f9540a0387b" providerId="ADAL" clId="{0E73EC16-7C2F-468E-8339-3379F614CA86}" dt="2026-07-13T23:57:08.795" v="1948" actId="20577"/>
          <ac:spMkLst>
            <pc:docMk/>
            <pc:sldMk cId="2482747745" sldId="1999"/>
            <ac:spMk id="6" creationId="{9B50C5CC-73FB-D52C-7526-F3F2DBD2DBF5}"/>
          </ac:spMkLst>
        </pc:spChg>
      </pc:sldChg>
      <pc:sldChg chg="addSp delSp modSp add mod modAnim modNotesTx">
        <pc:chgData name="Vickers, Libby" userId="e250baef-1418-4325-b620-0f9540a0387b" providerId="ADAL" clId="{0E73EC16-7C2F-468E-8339-3379F614CA86}" dt="2026-07-16T12:51:01.989" v="2648"/>
        <pc:sldMkLst>
          <pc:docMk/>
          <pc:sldMk cId="1380339150" sldId="2000"/>
        </pc:sldMkLst>
        <pc:spChg chg="mod">
          <ac:chgData name="Vickers, Libby" userId="e250baef-1418-4325-b620-0f9540a0387b" providerId="ADAL" clId="{0E73EC16-7C2F-468E-8339-3379F614CA86}" dt="2026-07-13T19:42:38.329" v="1518" actId="1076"/>
          <ac:spMkLst>
            <pc:docMk/>
            <pc:sldMk cId="1380339150" sldId="2000"/>
            <ac:spMk id="6" creationId="{A64A44B4-0602-12C5-D2A7-535D9C296F3F}"/>
          </ac:spMkLst>
        </pc:spChg>
        <pc:spChg chg="add mod ord">
          <ac:chgData name="Vickers, Libby" userId="e250baef-1418-4325-b620-0f9540a0387b" providerId="ADAL" clId="{0E73EC16-7C2F-468E-8339-3379F614CA86}" dt="2026-07-13T19:49:10.707" v="1656" actId="167"/>
          <ac:spMkLst>
            <pc:docMk/>
            <pc:sldMk cId="1380339150" sldId="2000"/>
            <ac:spMk id="7" creationId="{54AA4132-1D33-DEF0-B896-F5ED2350C01B}"/>
          </ac:spMkLst>
        </pc:spChg>
        <pc:spChg chg="add mod">
          <ac:chgData name="Vickers, Libby" userId="e250baef-1418-4325-b620-0f9540a0387b" providerId="ADAL" clId="{0E73EC16-7C2F-468E-8339-3379F614CA86}" dt="2026-07-13T19:49:52.791" v="1663" actId="120"/>
          <ac:spMkLst>
            <pc:docMk/>
            <pc:sldMk cId="1380339150" sldId="2000"/>
            <ac:spMk id="8" creationId="{451DD80F-7DEF-7106-A294-1569F551707F}"/>
          </ac:spMkLst>
        </pc:spChg>
        <pc:spChg chg="add mod">
          <ac:chgData name="Vickers, Libby" userId="e250baef-1418-4325-b620-0f9540a0387b" providerId="ADAL" clId="{0E73EC16-7C2F-468E-8339-3379F614CA86}" dt="2026-07-13T19:48:01.110" v="1650" actId="164"/>
          <ac:spMkLst>
            <pc:docMk/>
            <pc:sldMk cId="1380339150" sldId="2000"/>
            <ac:spMk id="9" creationId="{76A9BB0A-5CD0-E599-BD14-00C77BF73E9E}"/>
          </ac:spMkLst>
        </pc:spChg>
        <pc:spChg chg="add mod">
          <ac:chgData name="Vickers, Libby" userId="e250baef-1418-4325-b620-0f9540a0387b" providerId="ADAL" clId="{0E73EC16-7C2F-468E-8339-3379F614CA86}" dt="2026-07-13T19:48:01.110" v="1650" actId="164"/>
          <ac:spMkLst>
            <pc:docMk/>
            <pc:sldMk cId="1380339150" sldId="2000"/>
            <ac:spMk id="10" creationId="{CA4BA1EE-2671-66E1-B5BD-C4515C313585}"/>
          </ac:spMkLst>
        </pc:spChg>
        <pc:spChg chg="add mod">
          <ac:chgData name="Vickers, Libby" userId="e250baef-1418-4325-b620-0f9540a0387b" providerId="ADAL" clId="{0E73EC16-7C2F-468E-8339-3379F614CA86}" dt="2026-07-13T19:48:01.110" v="1650" actId="164"/>
          <ac:spMkLst>
            <pc:docMk/>
            <pc:sldMk cId="1380339150" sldId="2000"/>
            <ac:spMk id="11" creationId="{50D8E86F-5519-FBD9-694E-3FBE7B9FB940}"/>
          </ac:spMkLst>
        </pc:spChg>
        <pc:spChg chg="add mod">
          <ac:chgData name="Vickers, Libby" userId="e250baef-1418-4325-b620-0f9540a0387b" providerId="ADAL" clId="{0E73EC16-7C2F-468E-8339-3379F614CA86}" dt="2026-07-13T19:48:01.110" v="1650" actId="164"/>
          <ac:spMkLst>
            <pc:docMk/>
            <pc:sldMk cId="1380339150" sldId="2000"/>
            <ac:spMk id="12" creationId="{6C90D1DA-67FF-B473-C556-1AACFDC60026}"/>
          </ac:spMkLst>
        </pc:spChg>
        <pc:spChg chg="add mod ord">
          <ac:chgData name="Vickers, Libby" userId="e250baef-1418-4325-b620-0f9540a0387b" providerId="ADAL" clId="{0E73EC16-7C2F-468E-8339-3379F614CA86}" dt="2026-07-13T19:49:27.934" v="1659" actId="14100"/>
          <ac:spMkLst>
            <pc:docMk/>
            <pc:sldMk cId="1380339150" sldId="2000"/>
            <ac:spMk id="14" creationId="{8FFD217B-3FAF-2215-68A2-E1901CF359BD}"/>
          </ac:spMkLst>
        </pc:spChg>
        <pc:spChg chg="add mod">
          <ac:chgData name="Vickers, Libby" userId="e250baef-1418-4325-b620-0f9540a0387b" providerId="ADAL" clId="{0E73EC16-7C2F-468E-8339-3379F614CA86}" dt="2026-07-16T12:50:32.069" v="2644" actId="1076"/>
          <ac:spMkLst>
            <pc:docMk/>
            <pc:sldMk cId="1380339150" sldId="2000"/>
            <ac:spMk id="15" creationId="{59AE88A3-4D7C-E905-6F8D-1D7DEF73AB14}"/>
          </ac:spMkLst>
        </pc:spChg>
        <pc:grpChg chg="add mod">
          <ac:chgData name="Vickers, Libby" userId="e250baef-1418-4325-b620-0f9540a0387b" providerId="ADAL" clId="{0E73EC16-7C2F-468E-8339-3379F614CA86}" dt="2026-07-13T19:49:37.011" v="1661" actId="1076"/>
          <ac:grpSpMkLst>
            <pc:docMk/>
            <pc:sldMk cId="1380339150" sldId="2000"/>
            <ac:grpSpMk id="13" creationId="{7DFD891E-390B-62B1-35BB-3AEC0BB6AD29}"/>
          </ac:grpSpMkLst>
        </pc:grpChg>
        <pc:picChg chg="mod">
          <ac:chgData name="Vickers, Libby" userId="e250baef-1418-4325-b620-0f9540a0387b" providerId="ADAL" clId="{0E73EC16-7C2F-468E-8339-3379F614CA86}" dt="2026-07-13T19:48:01.110" v="1650" actId="164"/>
          <ac:picMkLst>
            <pc:docMk/>
            <pc:sldMk cId="1380339150" sldId="2000"/>
            <ac:picMk id="3" creationId="{469BDBEE-15B1-7E48-2D93-01E1CF6ED991}"/>
          </ac:picMkLst>
        </pc:picChg>
        <pc:picChg chg="add mod ord">
          <ac:chgData name="Vickers, Libby" userId="e250baef-1418-4325-b620-0f9540a0387b" providerId="ADAL" clId="{0E73EC16-7C2F-468E-8339-3379F614CA86}" dt="2026-07-16T12:50:26.580" v="2643" actId="1076"/>
          <ac:picMkLst>
            <pc:docMk/>
            <pc:sldMk cId="1380339150" sldId="2000"/>
            <ac:picMk id="4" creationId="{2736AB7C-E33C-B446-03E1-DBAFD58BAE14}"/>
          </ac:picMkLst>
        </pc:picChg>
      </pc:sldChg>
      <pc:sldChg chg="addSp delSp modSp add mod delAnim modNotesTx">
        <pc:chgData name="Vickers, Libby" userId="e250baef-1418-4325-b620-0f9540a0387b" providerId="ADAL" clId="{0E73EC16-7C2F-468E-8339-3379F614CA86}" dt="2026-07-14T00:08:44.941" v="2324" actId="164"/>
        <pc:sldMkLst>
          <pc:docMk/>
          <pc:sldMk cId="3609513916" sldId="2001"/>
        </pc:sldMkLst>
        <pc:spChg chg="add mod">
          <ac:chgData name="Vickers, Libby" userId="e250baef-1418-4325-b620-0f9540a0387b" providerId="ADAL" clId="{0E73EC16-7C2F-468E-8339-3379F614CA86}" dt="2026-07-14T00:08:44.941" v="2324" actId="164"/>
          <ac:spMkLst>
            <pc:docMk/>
            <pc:sldMk cId="3609513916" sldId="2001"/>
            <ac:spMk id="15" creationId="{DC02E900-FEAE-A248-3DC9-111E48CBDE52}"/>
          </ac:spMkLst>
        </pc:spChg>
        <pc:grpChg chg="add mod">
          <ac:chgData name="Vickers, Libby" userId="e250baef-1418-4325-b620-0f9540a0387b" providerId="ADAL" clId="{0E73EC16-7C2F-468E-8339-3379F614CA86}" dt="2026-07-14T00:08:44.941" v="2324" actId="164"/>
          <ac:grpSpMkLst>
            <pc:docMk/>
            <pc:sldMk cId="3609513916" sldId="2001"/>
            <ac:grpSpMk id="16" creationId="{25B9BFF4-7FCD-15FC-B3DF-689D925F2140}"/>
          </ac:grpSpMkLst>
        </pc:grpChg>
        <pc:picChg chg="add mod">
          <ac:chgData name="Vickers, Libby" userId="e250baef-1418-4325-b620-0f9540a0387b" providerId="ADAL" clId="{0E73EC16-7C2F-468E-8339-3379F614CA86}" dt="2026-07-14T00:08:44.941" v="2324" actId="164"/>
          <ac:picMkLst>
            <pc:docMk/>
            <pc:sldMk cId="3609513916" sldId="2001"/>
            <ac:picMk id="5" creationId="{8143642E-BD6F-7FBA-0A73-3F894217BBEE}"/>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E2E71E-D109-0347-90D2-3C87D863C18D}" type="doc">
      <dgm:prSet loTypeId="urn:microsoft.com/office/officeart/2009/layout/CircleArrowProcess" loCatId="" qsTypeId="urn:microsoft.com/office/officeart/2005/8/quickstyle/simple5" qsCatId="simple" csTypeId="urn:microsoft.com/office/officeart/2005/8/colors/accent1_2" csCatId="accent1" phldr="1"/>
      <dgm:spPr/>
      <dgm:t>
        <a:bodyPr/>
        <a:lstStyle/>
        <a:p>
          <a:endParaRPr lang="en-US"/>
        </a:p>
      </dgm:t>
    </dgm:pt>
    <dgm:pt modelId="{679A8AFA-A7E4-C645-8C2B-45766FED0BFE}">
      <dgm:prSet phldrT="[Text]"/>
      <dgm:spPr/>
      <dgm:t>
        <a:bodyPr/>
        <a:lstStyle/>
        <a:p>
          <a:r>
            <a:rPr lang="en-US">
              <a:latin typeface="Avenir Next" panose="020B0503020202020204" pitchFamily="34" charset="0"/>
            </a:rPr>
            <a:t>Member</a:t>
          </a:r>
        </a:p>
      </dgm:t>
    </dgm:pt>
    <dgm:pt modelId="{F9F0835D-F6DE-8641-9027-BB96C993A717}" type="parTrans" cxnId="{1CC35497-ABA7-A14F-B8F2-A90FBEF2212C}">
      <dgm:prSet/>
      <dgm:spPr/>
      <dgm:t>
        <a:bodyPr/>
        <a:lstStyle/>
        <a:p>
          <a:endParaRPr lang="en-US">
            <a:latin typeface="Avenir Next" panose="020B0503020202020204" pitchFamily="34" charset="0"/>
          </a:endParaRPr>
        </a:p>
      </dgm:t>
    </dgm:pt>
    <dgm:pt modelId="{27EFBE8A-1DDE-3547-B2C0-54158D6D5B42}" type="sibTrans" cxnId="{1CC35497-ABA7-A14F-B8F2-A90FBEF2212C}">
      <dgm:prSet/>
      <dgm:spPr/>
      <dgm:t>
        <a:bodyPr/>
        <a:lstStyle/>
        <a:p>
          <a:endParaRPr lang="en-US">
            <a:latin typeface="Avenir Next" panose="020B0503020202020204" pitchFamily="34" charset="0"/>
          </a:endParaRPr>
        </a:p>
      </dgm:t>
    </dgm:pt>
    <dgm:pt modelId="{E7372DC6-65DD-8B46-BBFF-0FADE46730BF}">
      <dgm:prSet phldrT="[Text]"/>
      <dgm:spPr/>
      <dgm:t>
        <a:bodyPr/>
        <a:lstStyle/>
        <a:p>
          <a:r>
            <a:rPr lang="en-US">
              <a:latin typeface="Avenir Next" panose="020B0503020202020204" pitchFamily="34" charset="0"/>
            </a:rPr>
            <a:t>Post, </a:t>
          </a:r>
          <a:r>
            <a:rPr lang="en-US" err="1">
              <a:latin typeface="Avenir Next" panose="020B0503020202020204" pitchFamily="34" charset="0"/>
            </a:rPr>
            <a:t>Sqdn</a:t>
          </a:r>
          <a:r>
            <a:rPr lang="en-US">
              <a:latin typeface="Avenir Next" panose="020B0503020202020204" pitchFamily="34" charset="0"/>
            </a:rPr>
            <a:t>, District, County</a:t>
          </a:r>
        </a:p>
      </dgm:t>
    </dgm:pt>
    <dgm:pt modelId="{8CBEAC5A-BD8B-984F-A701-59AC32E5E77D}" type="parTrans" cxnId="{42D3221E-68FE-C049-863E-CAAC5726ECAD}">
      <dgm:prSet/>
      <dgm:spPr/>
      <dgm:t>
        <a:bodyPr/>
        <a:lstStyle/>
        <a:p>
          <a:endParaRPr lang="en-US">
            <a:latin typeface="Avenir Next" panose="020B0503020202020204" pitchFamily="34" charset="0"/>
          </a:endParaRPr>
        </a:p>
      </dgm:t>
    </dgm:pt>
    <dgm:pt modelId="{4DEE0976-3808-9843-83A6-A88B558147D1}" type="sibTrans" cxnId="{42D3221E-68FE-C049-863E-CAAC5726ECAD}">
      <dgm:prSet/>
      <dgm:spPr/>
      <dgm:t>
        <a:bodyPr/>
        <a:lstStyle/>
        <a:p>
          <a:endParaRPr lang="en-US">
            <a:latin typeface="Avenir Next" panose="020B0503020202020204" pitchFamily="34" charset="0"/>
          </a:endParaRPr>
        </a:p>
      </dgm:t>
    </dgm:pt>
    <dgm:pt modelId="{D9276EF1-E349-EA45-8342-2DDB45911B9D}">
      <dgm:prSet phldrT="[Text]"/>
      <dgm:spPr/>
      <dgm:t>
        <a:bodyPr/>
        <a:lstStyle/>
        <a:p>
          <a:r>
            <a:rPr lang="en-US">
              <a:latin typeface="Avenir Next" panose="020B0503020202020204" pitchFamily="34" charset="0"/>
            </a:rPr>
            <a:t>National</a:t>
          </a:r>
        </a:p>
      </dgm:t>
    </dgm:pt>
    <dgm:pt modelId="{5D33EDA2-1A33-FB43-AE53-11CF7186E768}" type="parTrans" cxnId="{A397A47F-3AD8-AC44-A1B0-83FA84A6F923}">
      <dgm:prSet/>
      <dgm:spPr/>
      <dgm:t>
        <a:bodyPr/>
        <a:lstStyle/>
        <a:p>
          <a:endParaRPr lang="en-US">
            <a:latin typeface="Avenir Next" panose="020B0503020202020204" pitchFamily="34" charset="0"/>
          </a:endParaRPr>
        </a:p>
      </dgm:t>
    </dgm:pt>
    <dgm:pt modelId="{A27D5139-C189-0148-92CF-514432510040}" type="sibTrans" cxnId="{A397A47F-3AD8-AC44-A1B0-83FA84A6F923}">
      <dgm:prSet/>
      <dgm:spPr/>
      <dgm:t>
        <a:bodyPr/>
        <a:lstStyle/>
        <a:p>
          <a:endParaRPr lang="en-US">
            <a:latin typeface="Avenir Next" panose="020B0503020202020204" pitchFamily="34" charset="0"/>
          </a:endParaRPr>
        </a:p>
      </dgm:t>
    </dgm:pt>
    <dgm:pt modelId="{CB1AE68F-342E-314E-AE86-26AFFA14BCB9}" type="pres">
      <dgm:prSet presAssocID="{46E2E71E-D109-0347-90D2-3C87D863C18D}" presName="Name0" presStyleCnt="0">
        <dgm:presLayoutVars>
          <dgm:chMax val="7"/>
          <dgm:chPref val="7"/>
          <dgm:dir/>
          <dgm:animLvl val="lvl"/>
        </dgm:presLayoutVars>
      </dgm:prSet>
      <dgm:spPr/>
    </dgm:pt>
    <dgm:pt modelId="{58CC74FC-F95E-EA41-99AE-838EB152AB84}" type="pres">
      <dgm:prSet presAssocID="{679A8AFA-A7E4-C645-8C2B-45766FED0BFE}" presName="Accent1" presStyleCnt="0"/>
      <dgm:spPr/>
    </dgm:pt>
    <dgm:pt modelId="{1ABD103A-3EFB-9E4C-BF33-4D1C9B84C211}" type="pres">
      <dgm:prSet presAssocID="{679A8AFA-A7E4-C645-8C2B-45766FED0BFE}" presName="Accent" presStyleLbl="node1" presStyleIdx="0" presStyleCnt="3"/>
      <dgm:spPr>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dgm:spPr>
    </dgm:pt>
    <dgm:pt modelId="{093E1F47-CF3D-8C48-A016-AB4ECE0F918D}" type="pres">
      <dgm:prSet presAssocID="{679A8AFA-A7E4-C645-8C2B-45766FED0BFE}" presName="Parent1" presStyleLbl="revTx" presStyleIdx="0" presStyleCnt="3">
        <dgm:presLayoutVars>
          <dgm:chMax val="1"/>
          <dgm:chPref val="1"/>
          <dgm:bulletEnabled val="1"/>
        </dgm:presLayoutVars>
      </dgm:prSet>
      <dgm:spPr/>
    </dgm:pt>
    <dgm:pt modelId="{D88BAEFC-8756-0844-AECA-46F63320F89E}" type="pres">
      <dgm:prSet presAssocID="{E7372DC6-65DD-8B46-BBFF-0FADE46730BF}" presName="Accent2" presStyleCnt="0"/>
      <dgm:spPr/>
    </dgm:pt>
    <dgm:pt modelId="{6D00407C-3482-FE49-B74E-E1B67329D750}" type="pres">
      <dgm:prSet presAssocID="{E7372DC6-65DD-8B46-BBFF-0FADE46730BF}" presName="Accent" presStyleLbl="node1" presStyleIdx="1" presStyleCnt="3"/>
      <dgm:spPr>
        <a:gradFill flip="none" rotWithShape="1">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dgm:spPr>
    </dgm:pt>
    <dgm:pt modelId="{D7403DD4-5623-924B-882A-3F5E3E510711}" type="pres">
      <dgm:prSet presAssocID="{E7372DC6-65DD-8B46-BBFF-0FADE46730BF}" presName="Parent2" presStyleLbl="revTx" presStyleIdx="1" presStyleCnt="3" custScaleX="369965">
        <dgm:presLayoutVars>
          <dgm:chMax val="1"/>
          <dgm:chPref val="1"/>
          <dgm:bulletEnabled val="1"/>
        </dgm:presLayoutVars>
      </dgm:prSet>
      <dgm:spPr/>
    </dgm:pt>
    <dgm:pt modelId="{1E467440-C7DC-AE4C-B9B7-180842ABFC1F}" type="pres">
      <dgm:prSet presAssocID="{D9276EF1-E349-EA45-8342-2DDB45911B9D}" presName="Accent3" presStyleCnt="0"/>
      <dgm:spPr/>
    </dgm:pt>
    <dgm:pt modelId="{183C4595-1DFE-A44C-83FA-CE618ECEEAA2}" type="pres">
      <dgm:prSet presAssocID="{D9276EF1-E349-EA45-8342-2DDB45911B9D}" presName="Accent" presStyleLbl="node1" presStyleIdx="2" presStyleCnt="3"/>
      <dgm:spPr>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dgm:spPr>
    </dgm:pt>
    <dgm:pt modelId="{D8AD018F-A9C4-F447-BAAF-C4F8C946FD3D}" type="pres">
      <dgm:prSet presAssocID="{D9276EF1-E349-EA45-8342-2DDB45911B9D}" presName="Parent3" presStyleLbl="revTx" presStyleIdx="2" presStyleCnt="3">
        <dgm:presLayoutVars>
          <dgm:chMax val="1"/>
          <dgm:chPref val="1"/>
          <dgm:bulletEnabled val="1"/>
        </dgm:presLayoutVars>
      </dgm:prSet>
      <dgm:spPr/>
    </dgm:pt>
  </dgm:ptLst>
  <dgm:cxnLst>
    <dgm:cxn modelId="{42D3221E-68FE-C049-863E-CAAC5726ECAD}" srcId="{46E2E71E-D109-0347-90D2-3C87D863C18D}" destId="{E7372DC6-65DD-8B46-BBFF-0FADE46730BF}" srcOrd="1" destOrd="0" parTransId="{8CBEAC5A-BD8B-984F-A701-59AC32E5E77D}" sibTransId="{4DEE0976-3808-9843-83A6-A88B558147D1}"/>
    <dgm:cxn modelId="{2AA5C027-A43B-BE46-9AB8-12CEEE2017C9}" type="presOf" srcId="{679A8AFA-A7E4-C645-8C2B-45766FED0BFE}" destId="{093E1F47-CF3D-8C48-A016-AB4ECE0F918D}" srcOrd="0" destOrd="0" presId="urn:microsoft.com/office/officeart/2009/layout/CircleArrowProcess"/>
    <dgm:cxn modelId="{8E0F3B5D-D27B-F74A-8C13-8DDDA72A9E94}" type="presOf" srcId="{E7372DC6-65DD-8B46-BBFF-0FADE46730BF}" destId="{D7403DD4-5623-924B-882A-3F5E3E510711}" srcOrd="0" destOrd="0" presId="urn:microsoft.com/office/officeart/2009/layout/CircleArrowProcess"/>
    <dgm:cxn modelId="{A397A47F-3AD8-AC44-A1B0-83FA84A6F923}" srcId="{46E2E71E-D109-0347-90D2-3C87D863C18D}" destId="{D9276EF1-E349-EA45-8342-2DDB45911B9D}" srcOrd="2" destOrd="0" parTransId="{5D33EDA2-1A33-FB43-AE53-11CF7186E768}" sibTransId="{A27D5139-C189-0148-92CF-514432510040}"/>
    <dgm:cxn modelId="{1CC35497-ABA7-A14F-B8F2-A90FBEF2212C}" srcId="{46E2E71E-D109-0347-90D2-3C87D863C18D}" destId="{679A8AFA-A7E4-C645-8C2B-45766FED0BFE}" srcOrd="0" destOrd="0" parTransId="{F9F0835D-F6DE-8641-9027-BB96C993A717}" sibTransId="{27EFBE8A-1DDE-3547-B2C0-54158D6D5B42}"/>
    <dgm:cxn modelId="{45C90AD3-9FBA-A148-8430-F1D725A33FE1}" type="presOf" srcId="{46E2E71E-D109-0347-90D2-3C87D863C18D}" destId="{CB1AE68F-342E-314E-AE86-26AFFA14BCB9}" srcOrd="0" destOrd="0" presId="urn:microsoft.com/office/officeart/2009/layout/CircleArrowProcess"/>
    <dgm:cxn modelId="{B94C04D6-AB92-F544-8F84-468E3DEBDA77}" type="presOf" srcId="{D9276EF1-E349-EA45-8342-2DDB45911B9D}" destId="{D8AD018F-A9C4-F447-BAAF-C4F8C946FD3D}" srcOrd="0" destOrd="0" presId="urn:microsoft.com/office/officeart/2009/layout/CircleArrowProcess"/>
    <dgm:cxn modelId="{DE5749E7-E0AD-D44C-91C2-09E0E82235E5}" type="presParOf" srcId="{CB1AE68F-342E-314E-AE86-26AFFA14BCB9}" destId="{58CC74FC-F95E-EA41-99AE-838EB152AB84}" srcOrd="0" destOrd="0" presId="urn:microsoft.com/office/officeart/2009/layout/CircleArrowProcess"/>
    <dgm:cxn modelId="{0E49C874-0E8D-5249-805C-8D2C346F2C1D}" type="presParOf" srcId="{58CC74FC-F95E-EA41-99AE-838EB152AB84}" destId="{1ABD103A-3EFB-9E4C-BF33-4D1C9B84C211}" srcOrd="0" destOrd="0" presId="urn:microsoft.com/office/officeart/2009/layout/CircleArrowProcess"/>
    <dgm:cxn modelId="{52B10681-0689-1549-B8CA-04EBACC636B9}" type="presParOf" srcId="{CB1AE68F-342E-314E-AE86-26AFFA14BCB9}" destId="{093E1F47-CF3D-8C48-A016-AB4ECE0F918D}" srcOrd="1" destOrd="0" presId="urn:microsoft.com/office/officeart/2009/layout/CircleArrowProcess"/>
    <dgm:cxn modelId="{9A6B9117-7237-A64D-AB8D-E76F910ECE6A}" type="presParOf" srcId="{CB1AE68F-342E-314E-AE86-26AFFA14BCB9}" destId="{D88BAEFC-8756-0844-AECA-46F63320F89E}" srcOrd="2" destOrd="0" presId="urn:microsoft.com/office/officeart/2009/layout/CircleArrowProcess"/>
    <dgm:cxn modelId="{B2BF16FB-ED66-8A48-851C-8ABDBF53DBDC}" type="presParOf" srcId="{D88BAEFC-8756-0844-AECA-46F63320F89E}" destId="{6D00407C-3482-FE49-B74E-E1B67329D750}" srcOrd="0" destOrd="0" presId="urn:microsoft.com/office/officeart/2009/layout/CircleArrowProcess"/>
    <dgm:cxn modelId="{CAF537BA-C183-2743-A451-5FBA52E34A34}" type="presParOf" srcId="{CB1AE68F-342E-314E-AE86-26AFFA14BCB9}" destId="{D7403DD4-5623-924B-882A-3F5E3E510711}" srcOrd="3" destOrd="0" presId="urn:microsoft.com/office/officeart/2009/layout/CircleArrowProcess"/>
    <dgm:cxn modelId="{216B8AD8-BE54-AB4D-B8DE-A1D32ED8780B}" type="presParOf" srcId="{CB1AE68F-342E-314E-AE86-26AFFA14BCB9}" destId="{1E467440-C7DC-AE4C-B9B7-180842ABFC1F}" srcOrd="4" destOrd="0" presId="urn:microsoft.com/office/officeart/2009/layout/CircleArrowProcess"/>
    <dgm:cxn modelId="{A74365B4-AD96-6346-BA5A-3FD923EFB04C}" type="presParOf" srcId="{1E467440-C7DC-AE4C-B9B7-180842ABFC1F}" destId="{183C4595-1DFE-A44C-83FA-CE618ECEEAA2}" srcOrd="0" destOrd="0" presId="urn:microsoft.com/office/officeart/2009/layout/CircleArrowProcess"/>
    <dgm:cxn modelId="{9C88A393-EFF0-5D41-A1BC-1064D1B69154}" type="presParOf" srcId="{CB1AE68F-342E-314E-AE86-26AFFA14BCB9}" destId="{D8AD018F-A9C4-F447-BAAF-C4F8C946FD3D}"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6E2E71E-D109-0347-90D2-3C87D863C18D}" type="doc">
      <dgm:prSet loTypeId="urn:microsoft.com/office/officeart/2005/8/layout/venn3" loCatId="" qsTypeId="urn:microsoft.com/office/officeart/2005/8/quickstyle/simple5" qsCatId="simple" csTypeId="urn:microsoft.com/office/officeart/2005/8/colors/accent1_2" csCatId="accent1" phldr="1"/>
      <dgm:spPr/>
      <dgm:t>
        <a:bodyPr/>
        <a:lstStyle/>
        <a:p>
          <a:endParaRPr lang="en-US"/>
        </a:p>
      </dgm:t>
    </dgm:pt>
    <dgm:pt modelId="{62DBE868-5D39-7D47-8500-13A116CEF415}">
      <dgm:prSet phldrT="[Text]" phldr="1"/>
      <dgm:spPr>
        <a:gradFill flip="none" rotWithShape="0">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dgm:spPr>
      <dgm:t>
        <a:bodyPr/>
        <a:lstStyle/>
        <a:p>
          <a:endParaRPr lang="en-US" b="0" i="0">
            <a:latin typeface="Avenir Next" panose="020B0503020202020204" pitchFamily="34" charset="0"/>
          </a:endParaRPr>
        </a:p>
      </dgm:t>
    </dgm:pt>
    <dgm:pt modelId="{D15FB64B-BBA4-664C-B93D-9ACEAB640D04}" type="parTrans" cxnId="{CF8C820F-0FD2-7B4E-8973-292C8E61ECE3}">
      <dgm:prSet/>
      <dgm:spPr/>
      <dgm:t>
        <a:bodyPr/>
        <a:lstStyle/>
        <a:p>
          <a:endParaRPr lang="en-US">
            <a:latin typeface="+mn-lt"/>
          </a:endParaRPr>
        </a:p>
      </dgm:t>
    </dgm:pt>
    <dgm:pt modelId="{C7DB8521-7088-0340-A956-F11AB42A3EEB}" type="sibTrans" cxnId="{CF8C820F-0FD2-7B4E-8973-292C8E61ECE3}">
      <dgm:prSet/>
      <dgm:spPr/>
      <dgm:t>
        <a:bodyPr/>
        <a:lstStyle/>
        <a:p>
          <a:endParaRPr lang="en-US">
            <a:latin typeface="+mn-lt"/>
          </a:endParaRPr>
        </a:p>
      </dgm:t>
    </dgm:pt>
    <dgm:pt modelId="{E3D02208-CCAB-6E49-9263-F2D14B8B93EF}">
      <dgm:prSet phldrT="[Text]" phldr="1"/>
      <dgm:spPr>
        <a:gradFill flip="none" rotWithShape="0">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dgm:spPr>
      <dgm:t>
        <a:bodyPr/>
        <a:lstStyle/>
        <a:p>
          <a:endParaRPr lang="en-US" b="0" i="0">
            <a:latin typeface="Avenir Next" panose="020B0503020202020204" pitchFamily="34" charset="0"/>
          </a:endParaRPr>
        </a:p>
      </dgm:t>
    </dgm:pt>
    <dgm:pt modelId="{B72950BE-BCB8-4B4C-99B8-C23AD9E20E70}" type="parTrans" cxnId="{54107D4B-D527-6C4B-814D-2CE20760C77F}">
      <dgm:prSet/>
      <dgm:spPr/>
      <dgm:t>
        <a:bodyPr/>
        <a:lstStyle/>
        <a:p>
          <a:endParaRPr lang="en-US">
            <a:latin typeface="+mn-lt"/>
          </a:endParaRPr>
        </a:p>
      </dgm:t>
    </dgm:pt>
    <dgm:pt modelId="{82873437-A530-7B4F-94BF-729E671391AA}" type="sibTrans" cxnId="{54107D4B-D527-6C4B-814D-2CE20760C77F}">
      <dgm:prSet/>
      <dgm:spPr/>
      <dgm:t>
        <a:bodyPr/>
        <a:lstStyle/>
        <a:p>
          <a:endParaRPr lang="en-US">
            <a:latin typeface="+mn-lt"/>
          </a:endParaRPr>
        </a:p>
      </dgm:t>
    </dgm:pt>
    <dgm:pt modelId="{0D5D0371-C9A8-914C-9AA7-06E7A4B01675}">
      <dgm:prSet phldrT="[Text]" phldr="1"/>
      <dgm:spPr>
        <a:gradFill flip="none"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dgm:spPr>
      <dgm:t>
        <a:bodyPr/>
        <a:lstStyle/>
        <a:p>
          <a:endParaRPr lang="en-US" b="0" i="0">
            <a:latin typeface="Avenir Next" panose="020B0503020202020204" pitchFamily="34" charset="0"/>
          </a:endParaRPr>
        </a:p>
      </dgm:t>
    </dgm:pt>
    <dgm:pt modelId="{57E49231-F478-904B-8078-CAC8C6AE3FF6}" type="parTrans" cxnId="{11E256CC-D009-2F4F-84D3-99274CB9CD0F}">
      <dgm:prSet/>
      <dgm:spPr/>
      <dgm:t>
        <a:bodyPr/>
        <a:lstStyle/>
        <a:p>
          <a:endParaRPr lang="en-US">
            <a:latin typeface="+mn-lt"/>
          </a:endParaRPr>
        </a:p>
      </dgm:t>
    </dgm:pt>
    <dgm:pt modelId="{C075C4DA-553E-D749-AEFD-5E9DDEE44ED0}" type="sibTrans" cxnId="{11E256CC-D009-2F4F-84D3-99274CB9CD0F}">
      <dgm:prSet/>
      <dgm:spPr/>
      <dgm:t>
        <a:bodyPr/>
        <a:lstStyle/>
        <a:p>
          <a:endParaRPr lang="en-US">
            <a:latin typeface="+mn-lt"/>
          </a:endParaRPr>
        </a:p>
      </dgm:t>
    </dgm:pt>
    <dgm:pt modelId="{C5903031-A585-234E-9A47-260AA8EB0ABF}">
      <dgm:prSet phldrT="[Text]" phldr="1"/>
      <dgm:sp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dgm:spPr>
      <dgm:t>
        <a:bodyPr/>
        <a:lstStyle/>
        <a:p>
          <a:endParaRPr lang="en-US" b="0" i="0">
            <a:latin typeface="Avenir Next" panose="020B0503020202020204" pitchFamily="34" charset="0"/>
          </a:endParaRPr>
        </a:p>
      </dgm:t>
    </dgm:pt>
    <dgm:pt modelId="{A72F5659-E9FD-F843-9778-6E2B8C81CA61}" type="parTrans" cxnId="{478C65BD-DB2D-114F-916F-9BB46E6F88D7}">
      <dgm:prSet/>
      <dgm:spPr/>
      <dgm:t>
        <a:bodyPr/>
        <a:lstStyle/>
        <a:p>
          <a:endParaRPr lang="en-US">
            <a:latin typeface="+mn-lt"/>
          </a:endParaRPr>
        </a:p>
      </dgm:t>
    </dgm:pt>
    <dgm:pt modelId="{9E86860C-1B0D-FC4D-91B0-DFCE69766C10}" type="sibTrans" cxnId="{478C65BD-DB2D-114F-916F-9BB46E6F88D7}">
      <dgm:prSet/>
      <dgm:spPr/>
      <dgm:t>
        <a:bodyPr/>
        <a:lstStyle/>
        <a:p>
          <a:endParaRPr lang="en-US">
            <a:latin typeface="+mn-lt"/>
          </a:endParaRPr>
        </a:p>
      </dgm:t>
    </dgm:pt>
    <dgm:pt modelId="{74A9C282-9C0E-0748-93A7-DB313859ECAE}" type="pres">
      <dgm:prSet presAssocID="{46E2E71E-D109-0347-90D2-3C87D863C18D}" presName="Name0" presStyleCnt="0">
        <dgm:presLayoutVars>
          <dgm:dir/>
          <dgm:resizeHandles val="exact"/>
        </dgm:presLayoutVars>
      </dgm:prSet>
      <dgm:spPr/>
    </dgm:pt>
    <dgm:pt modelId="{AA84E10C-840F-9C4F-B9B3-FE437D305AAB}" type="pres">
      <dgm:prSet presAssocID="{62DBE868-5D39-7D47-8500-13A116CEF415}" presName="Name5" presStyleLbl="vennNode1" presStyleIdx="0" presStyleCnt="4">
        <dgm:presLayoutVars>
          <dgm:bulletEnabled val="1"/>
        </dgm:presLayoutVars>
      </dgm:prSet>
      <dgm:spPr/>
    </dgm:pt>
    <dgm:pt modelId="{9DE7FB49-CC92-7144-BEA7-D1C0B37E3E8B}" type="pres">
      <dgm:prSet presAssocID="{C7DB8521-7088-0340-A956-F11AB42A3EEB}" presName="space" presStyleCnt="0"/>
      <dgm:spPr/>
    </dgm:pt>
    <dgm:pt modelId="{6C133A9A-65A8-D74F-B67D-176199120121}" type="pres">
      <dgm:prSet presAssocID="{E3D02208-CCAB-6E49-9263-F2D14B8B93EF}" presName="Name5" presStyleLbl="vennNode1" presStyleIdx="1" presStyleCnt="4">
        <dgm:presLayoutVars>
          <dgm:bulletEnabled val="1"/>
        </dgm:presLayoutVars>
      </dgm:prSet>
      <dgm:spPr/>
    </dgm:pt>
    <dgm:pt modelId="{0266889B-5FFB-0348-8348-265B5B18ACC6}" type="pres">
      <dgm:prSet presAssocID="{82873437-A530-7B4F-94BF-729E671391AA}" presName="space" presStyleCnt="0"/>
      <dgm:spPr/>
    </dgm:pt>
    <dgm:pt modelId="{151EA625-DD32-9449-90E7-841CF5D3693F}" type="pres">
      <dgm:prSet presAssocID="{0D5D0371-C9A8-914C-9AA7-06E7A4B01675}" presName="Name5" presStyleLbl="vennNode1" presStyleIdx="2" presStyleCnt="4">
        <dgm:presLayoutVars>
          <dgm:bulletEnabled val="1"/>
        </dgm:presLayoutVars>
      </dgm:prSet>
      <dgm:spPr/>
    </dgm:pt>
    <dgm:pt modelId="{B3D7CA31-16FA-7543-8C61-11168A2BDF34}" type="pres">
      <dgm:prSet presAssocID="{C075C4DA-553E-D749-AEFD-5E9DDEE44ED0}" presName="space" presStyleCnt="0"/>
      <dgm:spPr/>
    </dgm:pt>
    <dgm:pt modelId="{9920A8F7-9AAF-0148-ADE4-2269B4A78BD4}" type="pres">
      <dgm:prSet presAssocID="{C5903031-A585-234E-9A47-260AA8EB0ABF}" presName="Name5" presStyleLbl="vennNode1" presStyleIdx="3" presStyleCnt="4">
        <dgm:presLayoutVars>
          <dgm:bulletEnabled val="1"/>
        </dgm:presLayoutVars>
      </dgm:prSet>
      <dgm:spPr/>
    </dgm:pt>
  </dgm:ptLst>
  <dgm:cxnLst>
    <dgm:cxn modelId="{CF8C820F-0FD2-7B4E-8973-292C8E61ECE3}" srcId="{46E2E71E-D109-0347-90D2-3C87D863C18D}" destId="{62DBE868-5D39-7D47-8500-13A116CEF415}" srcOrd="0" destOrd="0" parTransId="{D15FB64B-BBA4-664C-B93D-9ACEAB640D04}" sibTransId="{C7DB8521-7088-0340-A956-F11AB42A3EEB}"/>
    <dgm:cxn modelId="{44BB4D1D-D958-B045-B98C-E50A12A4DF08}" type="presOf" srcId="{62DBE868-5D39-7D47-8500-13A116CEF415}" destId="{AA84E10C-840F-9C4F-B9B3-FE437D305AAB}" srcOrd="0" destOrd="0" presId="urn:microsoft.com/office/officeart/2005/8/layout/venn3"/>
    <dgm:cxn modelId="{D6C2A829-3B1E-724D-BC4A-BC921831171B}" type="presOf" srcId="{46E2E71E-D109-0347-90D2-3C87D863C18D}" destId="{74A9C282-9C0E-0748-93A7-DB313859ECAE}" srcOrd="0" destOrd="0" presId="urn:microsoft.com/office/officeart/2005/8/layout/venn3"/>
    <dgm:cxn modelId="{3F809044-B31E-F24E-AE40-E2910BF9015B}" type="presOf" srcId="{C5903031-A585-234E-9A47-260AA8EB0ABF}" destId="{9920A8F7-9AAF-0148-ADE4-2269B4A78BD4}" srcOrd="0" destOrd="0" presId="urn:microsoft.com/office/officeart/2005/8/layout/venn3"/>
    <dgm:cxn modelId="{54107D4B-D527-6C4B-814D-2CE20760C77F}" srcId="{46E2E71E-D109-0347-90D2-3C87D863C18D}" destId="{E3D02208-CCAB-6E49-9263-F2D14B8B93EF}" srcOrd="1" destOrd="0" parTransId="{B72950BE-BCB8-4B4C-99B8-C23AD9E20E70}" sibTransId="{82873437-A530-7B4F-94BF-729E671391AA}"/>
    <dgm:cxn modelId="{92131D6D-29D9-A942-8503-5F87FDCF6444}" type="presOf" srcId="{E3D02208-CCAB-6E49-9263-F2D14B8B93EF}" destId="{6C133A9A-65A8-D74F-B67D-176199120121}" srcOrd="0" destOrd="0" presId="urn:microsoft.com/office/officeart/2005/8/layout/venn3"/>
    <dgm:cxn modelId="{478C65BD-DB2D-114F-916F-9BB46E6F88D7}" srcId="{46E2E71E-D109-0347-90D2-3C87D863C18D}" destId="{C5903031-A585-234E-9A47-260AA8EB0ABF}" srcOrd="3" destOrd="0" parTransId="{A72F5659-E9FD-F843-9778-6E2B8C81CA61}" sibTransId="{9E86860C-1B0D-FC4D-91B0-DFCE69766C10}"/>
    <dgm:cxn modelId="{11E256CC-D009-2F4F-84D3-99274CB9CD0F}" srcId="{46E2E71E-D109-0347-90D2-3C87D863C18D}" destId="{0D5D0371-C9A8-914C-9AA7-06E7A4B01675}" srcOrd="2" destOrd="0" parTransId="{57E49231-F478-904B-8078-CAC8C6AE3FF6}" sibTransId="{C075C4DA-553E-D749-AEFD-5E9DDEE44ED0}"/>
    <dgm:cxn modelId="{3D76C8DF-AC94-DF44-B337-168C3F0E009A}" type="presOf" srcId="{0D5D0371-C9A8-914C-9AA7-06E7A4B01675}" destId="{151EA625-DD32-9449-90E7-841CF5D3693F}" srcOrd="0" destOrd="0" presId="urn:microsoft.com/office/officeart/2005/8/layout/venn3"/>
    <dgm:cxn modelId="{774AF5A8-FD70-E34F-A9C8-E43E6B6EC888}" type="presParOf" srcId="{74A9C282-9C0E-0748-93A7-DB313859ECAE}" destId="{AA84E10C-840F-9C4F-B9B3-FE437D305AAB}" srcOrd="0" destOrd="0" presId="urn:microsoft.com/office/officeart/2005/8/layout/venn3"/>
    <dgm:cxn modelId="{64D9D5FF-2F4E-1F43-A404-6C609A4AD789}" type="presParOf" srcId="{74A9C282-9C0E-0748-93A7-DB313859ECAE}" destId="{9DE7FB49-CC92-7144-BEA7-D1C0B37E3E8B}" srcOrd="1" destOrd="0" presId="urn:microsoft.com/office/officeart/2005/8/layout/venn3"/>
    <dgm:cxn modelId="{35718F13-6576-654E-B4A1-F0D20FCF38EC}" type="presParOf" srcId="{74A9C282-9C0E-0748-93A7-DB313859ECAE}" destId="{6C133A9A-65A8-D74F-B67D-176199120121}" srcOrd="2" destOrd="0" presId="urn:microsoft.com/office/officeart/2005/8/layout/venn3"/>
    <dgm:cxn modelId="{FB0AFFE8-607B-A94E-9F81-C0A7635D6AE6}" type="presParOf" srcId="{74A9C282-9C0E-0748-93A7-DB313859ECAE}" destId="{0266889B-5FFB-0348-8348-265B5B18ACC6}" srcOrd="3" destOrd="0" presId="urn:microsoft.com/office/officeart/2005/8/layout/venn3"/>
    <dgm:cxn modelId="{D707B907-1F47-D347-B29C-FD9BC9A7229F}" type="presParOf" srcId="{74A9C282-9C0E-0748-93A7-DB313859ECAE}" destId="{151EA625-DD32-9449-90E7-841CF5D3693F}" srcOrd="4" destOrd="0" presId="urn:microsoft.com/office/officeart/2005/8/layout/venn3"/>
    <dgm:cxn modelId="{BC1A2900-BE87-0444-9A1A-DB32E079453F}" type="presParOf" srcId="{74A9C282-9C0E-0748-93A7-DB313859ECAE}" destId="{B3D7CA31-16FA-7543-8C61-11168A2BDF34}" srcOrd="5" destOrd="0" presId="urn:microsoft.com/office/officeart/2005/8/layout/venn3"/>
    <dgm:cxn modelId="{BB9F29C0-D9B1-4243-A93D-8C8EEBF36A1D}" type="presParOf" srcId="{74A9C282-9C0E-0748-93A7-DB313859ECAE}" destId="{9920A8F7-9AAF-0148-ADE4-2269B4A78BD4}" srcOrd="6"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6E2E71E-D109-0347-90D2-3C87D863C18D}" type="doc">
      <dgm:prSet loTypeId="urn:microsoft.com/office/officeart/2005/8/layout/vProcess5" loCatId="" qsTypeId="urn:microsoft.com/office/officeart/2005/8/quickstyle/simple5" qsCatId="simple" csTypeId="urn:microsoft.com/office/officeart/2005/8/colors/accent1_2" csCatId="accent1" phldr="1"/>
      <dgm:spPr/>
      <dgm:t>
        <a:bodyPr/>
        <a:lstStyle/>
        <a:p>
          <a:endParaRPr lang="en-US"/>
        </a:p>
      </dgm:t>
    </dgm:pt>
    <dgm:pt modelId="{62DBE868-5D39-7D47-8500-13A116CEF415}">
      <dgm:prSet phldrT="[Text]"/>
      <dgm:spPr>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dgm:spPr>
      <dgm:t>
        <a:bodyPr/>
        <a:lstStyle/>
        <a:p>
          <a:r>
            <a:rPr lang="en-US" b="1" i="0">
              <a:latin typeface="Avenir Next Demi Bold" panose="020B0503020202020204" pitchFamily="34" charset="0"/>
            </a:rPr>
            <a:t>TAL and SAL Member Details &amp; Management	</a:t>
          </a:r>
        </a:p>
      </dgm:t>
    </dgm:pt>
    <dgm:pt modelId="{D15FB64B-BBA4-664C-B93D-9ACEAB640D04}" type="parTrans" cxnId="{CF8C820F-0FD2-7B4E-8973-292C8E61ECE3}">
      <dgm:prSet/>
      <dgm:spPr/>
      <dgm:t>
        <a:bodyPr/>
        <a:lstStyle/>
        <a:p>
          <a:endParaRPr lang="en-US" b="1" i="0">
            <a:latin typeface="Avenir Next Demi Bold" panose="020B0503020202020204" pitchFamily="34" charset="0"/>
          </a:endParaRPr>
        </a:p>
      </dgm:t>
    </dgm:pt>
    <dgm:pt modelId="{C7DB8521-7088-0340-A956-F11AB42A3EEB}" type="sibTrans" cxnId="{CF8C820F-0FD2-7B4E-8973-292C8E61ECE3}">
      <dgm:prSet/>
      <dgm: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solidFill>
            <a:schemeClr val="accent2">
              <a:lumMod val="85000"/>
            </a:schemeClr>
          </a:solidFill>
        </a:ln>
        <a:effectLst>
          <a:outerShdw blurRad="50800" dist="38100" dir="8100000" algn="tr" rotWithShape="0">
            <a:prstClr val="black">
              <a:alpha val="40000"/>
            </a:prstClr>
          </a:outerShdw>
        </a:effectLst>
      </dgm:spPr>
      <dgm:t>
        <a:bodyPr/>
        <a:lstStyle/>
        <a:p>
          <a:endParaRPr lang="en-US" b="1" i="0">
            <a:latin typeface="Avenir Next Demi Bold" panose="020B0503020202020204" pitchFamily="34" charset="0"/>
          </a:endParaRPr>
        </a:p>
      </dgm:t>
    </dgm:pt>
    <dgm:pt modelId="{E3D02208-CCAB-6E49-9263-F2D14B8B93EF}">
      <dgm:prSet phldrT="[Text]"/>
      <dgm:spPr>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dgm:spPr>
      <dgm:t>
        <a:bodyPr/>
        <a:lstStyle/>
        <a:p>
          <a:r>
            <a:rPr lang="en-US" b="1" i="0">
              <a:latin typeface="Avenir Next Demi Bold" panose="020B0503020202020204" pitchFamily="34" charset="0"/>
            </a:rPr>
            <a:t>Officer Administrative Tools &amp; Reports</a:t>
          </a:r>
        </a:p>
      </dgm:t>
    </dgm:pt>
    <dgm:pt modelId="{B72950BE-BCB8-4B4C-99B8-C23AD9E20E70}" type="parTrans" cxnId="{54107D4B-D527-6C4B-814D-2CE20760C77F}">
      <dgm:prSet/>
      <dgm:spPr/>
      <dgm:t>
        <a:bodyPr/>
        <a:lstStyle/>
        <a:p>
          <a:endParaRPr lang="en-US" b="1" i="0">
            <a:latin typeface="Avenir Next Demi Bold" panose="020B0503020202020204" pitchFamily="34" charset="0"/>
          </a:endParaRPr>
        </a:p>
      </dgm:t>
    </dgm:pt>
    <dgm:pt modelId="{82873437-A530-7B4F-94BF-729E671391AA}" type="sibTrans" cxnId="{54107D4B-D527-6C4B-814D-2CE20760C77F}">
      <dgm:prSet/>
      <dgm: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solidFill>
            <a:schemeClr val="accent2">
              <a:lumMod val="85000"/>
            </a:schemeClr>
          </a:solidFill>
        </a:ln>
        <a:effectLst>
          <a:outerShdw blurRad="50800" dist="38100" dir="8100000" algn="tr" rotWithShape="0">
            <a:prstClr val="black">
              <a:alpha val="40000"/>
            </a:prstClr>
          </a:outerShdw>
        </a:effectLst>
      </dgm:spPr>
      <dgm:t>
        <a:bodyPr/>
        <a:lstStyle/>
        <a:p>
          <a:endParaRPr lang="en-US" b="1" i="0">
            <a:latin typeface="Avenir Next Demi Bold" panose="020B0503020202020204" pitchFamily="34" charset="0"/>
          </a:endParaRPr>
        </a:p>
      </dgm:t>
    </dgm:pt>
    <dgm:pt modelId="{0D5D0371-C9A8-914C-9AA7-06E7A4B01675}">
      <dgm:prSet phldrT="[Text]"/>
      <dgm:spPr>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dgm:spPr>
      <dgm:t>
        <a:bodyPr/>
        <a:lstStyle/>
        <a:p>
          <a:r>
            <a:rPr lang="en-US" b="1" i="0">
              <a:latin typeface="Avenir Next Demi Bold" panose="020B0503020202020204" pitchFamily="34" charset="0"/>
            </a:rPr>
            <a:t>Online Member Renewal &amp; Post/Squadron Membership Processing</a:t>
          </a:r>
        </a:p>
      </dgm:t>
    </dgm:pt>
    <dgm:pt modelId="{57E49231-F478-904B-8078-CAC8C6AE3FF6}" type="parTrans" cxnId="{11E256CC-D009-2F4F-84D3-99274CB9CD0F}">
      <dgm:prSet/>
      <dgm:spPr/>
      <dgm:t>
        <a:bodyPr/>
        <a:lstStyle/>
        <a:p>
          <a:endParaRPr lang="en-US" b="1" i="0">
            <a:latin typeface="Avenir Next Demi Bold" panose="020B0503020202020204" pitchFamily="34" charset="0"/>
          </a:endParaRPr>
        </a:p>
      </dgm:t>
    </dgm:pt>
    <dgm:pt modelId="{C075C4DA-553E-D749-AEFD-5E9DDEE44ED0}" type="sibTrans" cxnId="{11E256CC-D009-2F4F-84D3-99274CB9CD0F}">
      <dgm:prSet/>
      <dgm: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solidFill>
            <a:schemeClr val="accent2">
              <a:lumMod val="85000"/>
              <a:alpha val="90000"/>
            </a:schemeClr>
          </a:solidFill>
        </a:ln>
        <a:effectLst>
          <a:outerShdw blurRad="50800" dist="38100" dir="8100000" algn="tr" rotWithShape="0">
            <a:prstClr val="black">
              <a:alpha val="40000"/>
            </a:prstClr>
          </a:outerShdw>
        </a:effectLst>
      </dgm:spPr>
      <dgm:t>
        <a:bodyPr/>
        <a:lstStyle/>
        <a:p>
          <a:endParaRPr lang="en-US" b="1" i="0">
            <a:latin typeface="Avenir Next Demi Bold" panose="020B0503020202020204" pitchFamily="34" charset="0"/>
          </a:endParaRPr>
        </a:p>
      </dgm:t>
    </dgm:pt>
    <dgm:pt modelId="{A30E6CF7-EB9D-E54D-B4E7-2D0BECE507E4}" type="pres">
      <dgm:prSet presAssocID="{46E2E71E-D109-0347-90D2-3C87D863C18D}" presName="outerComposite" presStyleCnt="0">
        <dgm:presLayoutVars>
          <dgm:chMax val="5"/>
          <dgm:dir/>
          <dgm:resizeHandles val="exact"/>
        </dgm:presLayoutVars>
      </dgm:prSet>
      <dgm:spPr/>
    </dgm:pt>
    <dgm:pt modelId="{1B24175E-A47C-DE4C-9D07-0E55625E9E78}" type="pres">
      <dgm:prSet presAssocID="{46E2E71E-D109-0347-90D2-3C87D863C18D}" presName="dummyMaxCanvas" presStyleCnt="0">
        <dgm:presLayoutVars/>
      </dgm:prSet>
      <dgm:spPr/>
    </dgm:pt>
    <dgm:pt modelId="{A611AD95-8DC5-BA4F-8B92-8AED63803C67}" type="pres">
      <dgm:prSet presAssocID="{46E2E71E-D109-0347-90D2-3C87D863C18D}" presName="ThreeNodes_1" presStyleLbl="node1" presStyleIdx="0" presStyleCnt="3">
        <dgm:presLayoutVars>
          <dgm:bulletEnabled val="1"/>
        </dgm:presLayoutVars>
      </dgm:prSet>
      <dgm:spPr>
        <a:prstGeom prst="rect">
          <a:avLst/>
        </a:prstGeom>
      </dgm:spPr>
    </dgm:pt>
    <dgm:pt modelId="{2BEF36E5-CE71-7442-AA5B-3F4609D349EA}" type="pres">
      <dgm:prSet presAssocID="{46E2E71E-D109-0347-90D2-3C87D863C18D}" presName="ThreeNodes_2" presStyleLbl="node1" presStyleIdx="1" presStyleCnt="3">
        <dgm:presLayoutVars>
          <dgm:bulletEnabled val="1"/>
        </dgm:presLayoutVars>
      </dgm:prSet>
      <dgm:spPr>
        <a:prstGeom prst="rect">
          <a:avLst/>
        </a:prstGeom>
      </dgm:spPr>
    </dgm:pt>
    <dgm:pt modelId="{29DBFE4E-F7AA-4740-B1B7-8B20D11F4DC1}" type="pres">
      <dgm:prSet presAssocID="{46E2E71E-D109-0347-90D2-3C87D863C18D}" presName="ThreeNodes_3" presStyleLbl="node1" presStyleIdx="2" presStyleCnt="3">
        <dgm:presLayoutVars>
          <dgm:bulletEnabled val="1"/>
        </dgm:presLayoutVars>
      </dgm:prSet>
      <dgm:spPr>
        <a:prstGeom prst="rect">
          <a:avLst/>
        </a:prstGeom>
      </dgm:spPr>
    </dgm:pt>
    <dgm:pt modelId="{10AA695C-F644-DC46-B051-5400DEEB277C}" type="pres">
      <dgm:prSet presAssocID="{46E2E71E-D109-0347-90D2-3C87D863C18D}" presName="ThreeConn_1-2" presStyleLbl="fgAccFollowNode1" presStyleIdx="0" presStyleCnt="2">
        <dgm:presLayoutVars>
          <dgm:bulletEnabled val="1"/>
        </dgm:presLayoutVars>
      </dgm:prSet>
      <dgm:spPr/>
    </dgm:pt>
    <dgm:pt modelId="{6C8B4FCC-1154-F249-8416-C1313F6CE8FF}" type="pres">
      <dgm:prSet presAssocID="{46E2E71E-D109-0347-90D2-3C87D863C18D}" presName="ThreeConn_2-3" presStyleLbl="fgAccFollowNode1" presStyleIdx="1" presStyleCnt="2">
        <dgm:presLayoutVars>
          <dgm:bulletEnabled val="1"/>
        </dgm:presLayoutVars>
      </dgm:prSet>
      <dgm:spPr/>
    </dgm:pt>
    <dgm:pt modelId="{89A0A1E2-C522-AF45-A992-AF8D7C13528B}" type="pres">
      <dgm:prSet presAssocID="{46E2E71E-D109-0347-90D2-3C87D863C18D}" presName="ThreeNodes_1_text" presStyleLbl="node1" presStyleIdx="2" presStyleCnt="3">
        <dgm:presLayoutVars>
          <dgm:bulletEnabled val="1"/>
        </dgm:presLayoutVars>
      </dgm:prSet>
      <dgm:spPr/>
    </dgm:pt>
    <dgm:pt modelId="{8F1EC26C-1795-154E-8A94-35C77F2049C0}" type="pres">
      <dgm:prSet presAssocID="{46E2E71E-D109-0347-90D2-3C87D863C18D}" presName="ThreeNodes_2_text" presStyleLbl="node1" presStyleIdx="2" presStyleCnt="3">
        <dgm:presLayoutVars>
          <dgm:bulletEnabled val="1"/>
        </dgm:presLayoutVars>
      </dgm:prSet>
      <dgm:spPr/>
    </dgm:pt>
    <dgm:pt modelId="{96F6FB10-3B9D-2741-8D0F-8E6A73397CDD}" type="pres">
      <dgm:prSet presAssocID="{46E2E71E-D109-0347-90D2-3C87D863C18D}" presName="ThreeNodes_3_text" presStyleLbl="node1" presStyleIdx="2" presStyleCnt="3">
        <dgm:presLayoutVars>
          <dgm:bulletEnabled val="1"/>
        </dgm:presLayoutVars>
      </dgm:prSet>
      <dgm:spPr/>
    </dgm:pt>
  </dgm:ptLst>
  <dgm:cxnLst>
    <dgm:cxn modelId="{CF8C820F-0FD2-7B4E-8973-292C8E61ECE3}" srcId="{46E2E71E-D109-0347-90D2-3C87D863C18D}" destId="{62DBE868-5D39-7D47-8500-13A116CEF415}" srcOrd="0" destOrd="0" parTransId="{D15FB64B-BBA4-664C-B93D-9ACEAB640D04}" sibTransId="{C7DB8521-7088-0340-A956-F11AB42A3EEB}"/>
    <dgm:cxn modelId="{656D8714-9E6C-434A-91E0-8AD15995A87C}" type="presOf" srcId="{0D5D0371-C9A8-914C-9AA7-06E7A4B01675}" destId="{96F6FB10-3B9D-2741-8D0F-8E6A73397CDD}" srcOrd="1" destOrd="0" presId="urn:microsoft.com/office/officeart/2005/8/layout/vProcess5"/>
    <dgm:cxn modelId="{D5D9A326-95B2-2C4F-A486-5C9A470B105F}" type="presOf" srcId="{0D5D0371-C9A8-914C-9AA7-06E7A4B01675}" destId="{29DBFE4E-F7AA-4740-B1B7-8B20D11F4DC1}" srcOrd="0" destOrd="0" presId="urn:microsoft.com/office/officeart/2005/8/layout/vProcess5"/>
    <dgm:cxn modelId="{A533C143-30C8-B943-AB8C-F18430BF3759}" type="presOf" srcId="{62DBE868-5D39-7D47-8500-13A116CEF415}" destId="{A611AD95-8DC5-BA4F-8B92-8AED63803C67}" srcOrd="0" destOrd="0" presId="urn:microsoft.com/office/officeart/2005/8/layout/vProcess5"/>
    <dgm:cxn modelId="{74F0F667-2993-7149-8D17-8531918FF224}" type="presOf" srcId="{C7DB8521-7088-0340-A956-F11AB42A3EEB}" destId="{10AA695C-F644-DC46-B051-5400DEEB277C}" srcOrd="0" destOrd="0" presId="urn:microsoft.com/office/officeart/2005/8/layout/vProcess5"/>
    <dgm:cxn modelId="{54107D4B-D527-6C4B-814D-2CE20760C77F}" srcId="{46E2E71E-D109-0347-90D2-3C87D863C18D}" destId="{E3D02208-CCAB-6E49-9263-F2D14B8B93EF}" srcOrd="1" destOrd="0" parTransId="{B72950BE-BCB8-4B4C-99B8-C23AD9E20E70}" sibTransId="{82873437-A530-7B4F-94BF-729E671391AA}"/>
    <dgm:cxn modelId="{7DC7824D-0E61-9E46-B51F-B19478B53EC5}" type="presOf" srcId="{46E2E71E-D109-0347-90D2-3C87D863C18D}" destId="{A30E6CF7-EB9D-E54D-B4E7-2D0BECE507E4}" srcOrd="0" destOrd="0" presId="urn:microsoft.com/office/officeart/2005/8/layout/vProcess5"/>
    <dgm:cxn modelId="{7669856F-558C-8145-886F-FA1BB0B937FB}" type="presOf" srcId="{E3D02208-CCAB-6E49-9263-F2D14B8B93EF}" destId="{8F1EC26C-1795-154E-8A94-35C77F2049C0}" srcOrd="1" destOrd="0" presId="urn:microsoft.com/office/officeart/2005/8/layout/vProcess5"/>
    <dgm:cxn modelId="{AFCB2C7A-02C6-8443-B075-49E708EFA193}" type="presOf" srcId="{82873437-A530-7B4F-94BF-729E671391AA}" destId="{6C8B4FCC-1154-F249-8416-C1313F6CE8FF}" srcOrd="0" destOrd="0" presId="urn:microsoft.com/office/officeart/2005/8/layout/vProcess5"/>
    <dgm:cxn modelId="{7ADC2499-3C82-1D4F-98D1-2333A477229A}" type="presOf" srcId="{62DBE868-5D39-7D47-8500-13A116CEF415}" destId="{89A0A1E2-C522-AF45-A992-AF8D7C13528B}" srcOrd="1" destOrd="0" presId="urn:microsoft.com/office/officeart/2005/8/layout/vProcess5"/>
    <dgm:cxn modelId="{7C5D6FB4-F3BB-334C-A11F-0725A201BBD4}" type="presOf" srcId="{E3D02208-CCAB-6E49-9263-F2D14B8B93EF}" destId="{2BEF36E5-CE71-7442-AA5B-3F4609D349EA}" srcOrd="0" destOrd="0" presId="urn:microsoft.com/office/officeart/2005/8/layout/vProcess5"/>
    <dgm:cxn modelId="{11E256CC-D009-2F4F-84D3-99274CB9CD0F}" srcId="{46E2E71E-D109-0347-90D2-3C87D863C18D}" destId="{0D5D0371-C9A8-914C-9AA7-06E7A4B01675}" srcOrd="2" destOrd="0" parTransId="{57E49231-F478-904B-8078-CAC8C6AE3FF6}" sibTransId="{C075C4DA-553E-D749-AEFD-5E9DDEE44ED0}"/>
    <dgm:cxn modelId="{9AD4E601-B2D2-6243-B60B-E9E3244AD602}" type="presParOf" srcId="{A30E6CF7-EB9D-E54D-B4E7-2D0BECE507E4}" destId="{1B24175E-A47C-DE4C-9D07-0E55625E9E78}" srcOrd="0" destOrd="0" presId="urn:microsoft.com/office/officeart/2005/8/layout/vProcess5"/>
    <dgm:cxn modelId="{027FA02B-FE54-9E44-8B9F-BA80E30E4EA5}" type="presParOf" srcId="{A30E6CF7-EB9D-E54D-B4E7-2D0BECE507E4}" destId="{A611AD95-8DC5-BA4F-8B92-8AED63803C67}" srcOrd="1" destOrd="0" presId="urn:microsoft.com/office/officeart/2005/8/layout/vProcess5"/>
    <dgm:cxn modelId="{AE876E72-697D-2646-93C8-5138E2443457}" type="presParOf" srcId="{A30E6CF7-EB9D-E54D-B4E7-2D0BECE507E4}" destId="{2BEF36E5-CE71-7442-AA5B-3F4609D349EA}" srcOrd="2" destOrd="0" presId="urn:microsoft.com/office/officeart/2005/8/layout/vProcess5"/>
    <dgm:cxn modelId="{9797191D-E4D6-6C4D-BDB0-81FE05AD9F52}" type="presParOf" srcId="{A30E6CF7-EB9D-E54D-B4E7-2D0BECE507E4}" destId="{29DBFE4E-F7AA-4740-B1B7-8B20D11F4DC1}" srcOrd="3" destOrd="0" presId="urn:microsoft.com/office/officeart/2005/8/layout/vProcess5"/>
    <dgm:cxn modelId="{B4554891-259A-8D4C-84B1-C38691EDB5C8}" type="presParOf" srcId="{A30E6CF7-EB9D-E54D-B4E7-2D0BECE507E4}" destId="{10AA695C-F644-DC46-B051-5400DEEB277C}" srcOrd="4" destOrd="0" presId="urn:microsoft.com/office/officeart/2005/8/layout/vProcess5"/>
    <dgm:cxn modelId="{F7782853-B71D-9A40-9E09-A8D10503638E}" type="presParOf" srcId="{A30E6CF7-EB9D-E54D-B4E7-2D0BECE507E4}" destId="{6C8B4FCC-1154-F249-8416-C1313F6CE8FF}" srcOrd="5" destOrd="0" presId="urn:microsoft.com/office/officeart/2005/8/layout/vProcess5"/>
    <dgm:cxn modelId="{22EFF6B2-8865-5A40-8B21-47264F6BF978}" type="presParOf" srcId="{A30E6CF7-EB9D-E54D-B4E7-2D0BECE507E4}" destId="{89A0A1E2-C522-AF45-A992-AF8D7C13528B}" srcOrd="6" destOrd="0" presId="urn:microsoft.com/office/officeart/2005/8/layout/vProcess5"/>
    <dgm:cxn modelId="{3EBECB98-3C1E-9F4E-8A5A-8D220F779899}" type="presParOf" srcId="{A30E6CF7-EB9D-E54D-B4E7-2D0BECE507E4}" destId="{8F1EC26C-1795-154E-8A94-35C77F2049C0}" srcOrd="7" destOrd="0" presId="urn:microsoft.com/office/officeart/2005/8/layout/vProcess5"/>
    <dgm:cxn modelId="{78E08033-4C53-0048-B75F-EA3EC5423056}" type="presParOf" srcId="{A30E6CF7-EB9D-E54D-B4E7-2D0BECE507E4}" destId="{96F6FB10-3B9D-2741-8D0F-8E6A73397CDD}"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BD103A-3EFB-9E4C-BF33-4D1C9B84C211}">
      <dsp:nvSpPr>
        <dsp:cNvPr id="0" name=""/>
        <dsp:cNvSpPr/>
      </dsp:nvSpPr>
      <dsp:spPr>
        <a:xfrm>
          <a:off x="3125772" y="0"/>
          <a:ext cx="3709481" cy="3710045"/>
        </a:xfrm>
        <a:prstGeom prst="circularArrow">
          <a:avLst>
            <a:gd name="adj1" fmla="val 10980"/>
            <a:gd name="adj2" fmla="val 1142322"/>
            <a:gd name="adj3" fmla="val 4500000"/>
            <a:gd name="adj4" fmla="val 10800000"/>
            <a:gd name="adj5" fmla="val 12500"/>
          </a:avLst>
        </a:prstGeom>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93E1F47-CF3D-8C48-A016-AB4ECE0F918D}">
      <dsp:nvSpPr>
        <dsp:cNvPr id="0" name=""/>
        <dsp:cNvSpPr/>
      </dsp:nvSpPr>
      <dsp:spPr>
        <a:xfrm>
          <a:off x="3945689" y="1339439"/>
          <a:ext cx="2061287" cy="10303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 tIns="24765" rIns="24765" bIns="24765" numCol="1" spcCol="1270" anchor="ctr" anchorCtr="0">
          <a:noAutofit/>
        </a:bodyPr>
        <a:lstStyle/>
        <a:p>
          <a:pPr marL="0" lvl="0" indent="0" algn="ctr" defTabSz="1733550">
            <a:lnSpc>
              <a:spcPct val="90000"/>
            </a:lnSpc>
            <a:spcBef>
              <a:spcPct val="0"/>
            </a:spcBef>
            <a:spcAft>
              <a:spcPct val="35000"/>
            </a:spcAft>
            <a:buNone/>
          </a:pPr>
          <a:r>
            <a:rPr lang="en-US" sz="3900" kern="1200">
              <a:latin typeface="Avenir Next" panose="020B0503020202020204" pitchFamily="34" charset="0"/>
            </a:rPr>
            <a:t>Member</a:t>
          </a:r>
        </a:p>
      </dsp:txBody>
      <dsp:txXfrm>
        <a:off x="3945689" y="1339439"/>
        <a:ext cx="2061287" cy="1030397"/>
      </dsp:txXfrm>
    </dsp:sp>
    <dsp:sp modelId="{6D00407C-3482-FE49-B74E-E1B67329D750}">
      <dsp:nvSpPr>
        <dsp:cNvPr id="0" name=""/>
        <dsp:cNvSpPr/>
      </dsp:nvSpPr>
      <dsp:spPr>
        <a:xfrm>
          <a:off x="2095477" y="2131696"/>
          <a:ext cx="3709481" cy="3710045"/>
        </a:xfrm>
        <a:prstGeom prst="leftCircularArrow">
          <a:avLst>
            <a:gd name="adj1" fmla="val 10980"/>
            <a:gd name="adj2" fmla="val 1142322"/>
            <a:gd name="adj3" fmla="val 6300000"/>
            <a:gd name="adj4" fmla="val 18900000"/>
            <a:gd name="adj5" fmla="val 12500"/>
          </a:avLst>
        </a:prstGeom>
        <a:gradFill flip="none" rotWithShape="1">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7403DD4-5623-924B-882A-3F5E3E510711}">
      <dsp:nvSpPr>
        <dsp:cNvPr id="0" name=""/>
        <dsp:cNvSpPr/>
      </dsp:nvSpPr>
      <dsp:spPr>
        <a:xfrm>
          <a:off x="137197" y="3483466"/>
          <a:ext cx="7626041" cy="10303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 tIns="24765" rIns="24765" bIns="24765" numCol="1" spcCol="1270" anchor="ctr" anchorCtr="0">
          <a:noAutofit/>
        </a:bodyPr>
        <a:lstStyle/>
        <a:p>
          <a:pPr marL="0" lvl="0" indent="0" algn="ctr" defTabSz="1733550">
            <a:lnSpc>
              <a:spcPct val="90000"/>
            </a:lnSpc>
            <a:spcBef>
              <a:spcPct val="0"/>
            </a:spcBef>
            <a:spcAft>
              <a:spcPct val="35000"/>
            </a:spcAft>
            <a:buNone/>
          </a:pPr>
          <a:r>
            <a:rPr lang="en-US" sz="3900" kern="1200">
              <a:latin typeface="Avenir Next" panose="020B0503020202020204" pitchFamily="34" charset="0"/>
            </a:rPr>
            <a:t>Post, </a:t>
          </a:r>
          <a:r>
            <a:rPr lang="en-US" sz="3900" kern="1200" err="1">
              <a:latin typeface="Avenir Next" panose="020B0503020202020204" pitchFamily="34" charset="0"/>
            </a:rPr>
            <a:t>Sqdn</a:t>
          </a:r>
          <a:r>
            <a:rPr lang="en-US" sz="3900" kern="1200">
              <a:latin typeface="Avenir Next" panose="020B0503020202020204" pitchFamily="34" charset="0"/>
            </a:rPr>
            <a:t>, District, County</a:t>
          </a:r>
        </a:p>
      </dsp:txBody>
      <dsp:txXfrm>
        <a:off x="137197" y="3483466"/>
        <a:ext cx="7626041" cy="1030397"/>
      </dsp:txXfrm>
    </dsp:sp>
    <dsp:sp modelId="{183C4595-1DFE-A44C-83FA-CE618ECEEAA2}">
      <dsp:nvSpPr>
        <dsp:cNvPr id="0" name=""/>
        <dsp:cNvSpPr/>
      </dsp:nvSpPr>
      <dsp:spPr>
        <a:xfrm>
          <a:off x="3389790" y="4518487"/>
          <a:ext cx="3187019" cy="3188296"/>
        </a:xfrm>
        <a:prstGeom prst="blockArc">
          <a:avLst>
            <a:gd name="adj1" fmla="val 13500000"/>
            <a:gd name="adj2" fmla="val 10800000"/>
            <a:gd name="adj3" fmla="val 12740"/>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8AD018F-A9C4-F447-BAAF-C4F8C946FD3D}">
      <dsp:nvSpPr>
        <dsp:cNvPr id="0" name=""/>
        <dsp:cNvSpPr/>
      </dsp:nvSpPr>
      <dsp:spPr>
        <a:xfrm>
          <a:off x="3950566" y="5630576"/>
          <a:ext cx="2061287" cy="10303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 tIns="24765" rIns="24765" bIns="24765" numCol="1" spcCol="1270" anchor="ctr" anchorCtr="0">
          <a:noAutofit/>
        </a:bodyPr>
        <a:lstStyle/>
        <a:p>
          <a:pPr marL="0" lvl="0" indent="0" algn="ctr" defTabSz="1733550">
            <a:lnSpc>
              <a:spcPct val="90000"/>
            </a:lnSpc>
            <a:spcBef>
              <a:spcPct val="0"/>
            </a:spcBef>
            <a:spcAft>
              <a:spcPct val="35000"/>
            </a:spcAft>
            <a:buNone/>
          </a:pPr>
          <a:r>
            <a:rPr lang="en-US" sz="3900" kern="1200">
              <a:latin typeface="Avenir Next" panose="020B0503020202020204" pitchFamily="34" charset="0"/>
            </a:rPr>
            <a:t>National</a:t>
          </a:r>
        </a:p>
      </dsp:txBody>
      <dsp:txXfrm>
        <a:off x="3950566" y="5630576"/>
        <a:ext cx="2061287" cy="10303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84E10C-840F-9C4F-B9B3-FE437D305AAB}">
      <dsp:nvSpPr>
        <dsp:cNvPr id="0" name=""/>
        <dsp:cNvSpPr/>
      </dsp:nvSpPr>
      <dsp:spPr>
        <a:xfrm>
          <a:off x="4504" y="569463"/>
          <a:ext cx="4519751" cy="4519751"/>
        </a:xfrm>
        <a:prstGeom prst="ellipse">
          <a:avLst/>
        </a:prstGeom>
        <a:gradFill flip="none" rotWithShape="0">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248737" tIns="82550" rIns="248737" bIns="82550" numCol="1" spcCol="1270" anchor="ctr" anchorCtr="0">
          <a:noAutofit/>
        </a:bodyPr>
        <a:lstStyle/>
        <a:p>
          <a:pPr marL="0" lvl="0" indent="0" algn="ctr" defTabSz="2889250">
            <a:lnSpc>
              <a:spcPct val="90000"/>
            </a:lnSpc>
            <a:spcBef>
              <a:spcPct val="0"/>
            </a:spcBef>
            <a:spcAft>
              <a:spcPct val="35000"/>
            </a:spcAft>
            <a:buNone/>
          </a:pPr>
          <a:endParaRPr lang="en-US" sz="6500" b="0" i="0" kern="1200">
            <a:latin typeface="Avenir Next" panose="020B0503020202020204" pitchFamily="34" charset="0"/>
          </a:endParaRPr>
        </a:p>
      </dsp:txBody>
      <dsp:txXfrm>
        <a:off x="666406" y="1231365"/>
        <a:ext cx="3195947" cy="3195947"/>
      </dsp:txXfrm>
    </dsp:sp>
    <dsp:sp modelId="{6C133A9A-65A8-D74F-B67D-176199120121}">
      <dsp:nvSpPr>
        <dsp:cNvPr id="0" name=""/>
        <dsp:cNvSpPr/>
      </dsp:nvSpPr>
      <dsp:spPr>
        <a:xfrm>
          <a:off x="3620305" y="569463"/>
          <a:ext cx="4519751" cy="4519751"/>
        </a:xfrm>
        <a:prstGeom prst="ellipse">
          <a:avLst/>
        </a:prstGeom>
        <a:gradFill flip="none" rotWithShape="0">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248737" tIns="82550" rIns="248737" bIns="82550" numCol="1" spcCol="1270" anchor="ctr" anchorCtr="0">
          <a:noAutofit/>
        </a:bodyPr>
        <a:lstStyle/>
        <a:p>
          <a:pPr marL="0" lvl="0" indent="0" algn="ctr" defTabSz="2889250">
            <a:lnSpc>
              <a:spcPct val="90000"/>
            </a:lnSpc>
            <a:spcBef>
              <a:spcPct val="0"/>
            </a:spcBef>
            <a:spcAft>
              <a:spcPct val="35000"/>
            </a:spcAft>
            <a:buNone/>
          </a:pPr>
          <a:endParaRPr lang="en-US" sz="6500" b="0" i="0" kern="1200">
            <a:latin typeface="Avenir Next" panose="020B0503020202020204" pitchFamily="34" charset="0"/>
          </a:endParaRPr>
        </a:p>
      </dsp:txBody>
      <dsp:txXfrm>
        <a:off x="4282207" y="1231365"/>
        <a:ext cx="3195947" cy="3195947"/>
      </dsp:txXfrm>
    </dsp:sp>
    <dsp:sp modelId="{151EA625-DD32-9449-90E7-841CF5D3693F}">
      <dsp:nvSpPr>
        <dsp:cNvPr id="0" name=""/>
        <dsp:cNvSpPr/>
      </dsp:nvSpPr>
      <dsp:spPr>
        <a:xfrm>
          <a:off x="7236106" y="569463"/>
          <a:ext cx="4519751" cy="4519751"/>
        </a:xfrm>
        <a:prstGeom prst="ellipse">
          <a:avLst/>
        </a:prstGeom>
        <a:gradFill flip="none"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248737" tIns="82550" rIns="248737" bIns="82550" numCol="1" spcCol="1270" anchor="ctr" anchorCtr="0">
          <a:noAutofit/>
        </a:bodyPr>
        <a:lstStyle/>
        <a:p>
          <a:pPr marL="0" lvl="0" indent="0" algn="ctr" defTabSz="2889250">
            <a:lnSpc>
              <a:spcPct val="90000"/>
            </a:lnSpc>
            <a:spcBef>
              <a:spcPct val="0"/>
            </a:spcBef>
            <a:spcAft>
              <a:spcPct val="35000"/>
            </a:spcAft>
            <a:buNone/>
          </a:pPr>
          <a:endParaRPr lang="en-US" sz="6500" b="0" i="0" kern="1200">
            <a:latin typeface="Avenir Next" panose="020B0503020202020204" pitchFamily="34" charset="0"/>
          </a:endParaRPr>
        </a:p>
      </dsp:txBody>
      <dsp:txXfrm>
        <a:off x="7898008" y="1231365"/>
        <a:ext cx="3195947" cy="3195947"/>
      </dsp:txXfrm>
    </dsp:sp>
    <dsp:sp modelId="{9920A8F7-9AAF-0148-ADE4-2269B4A78BD4}">
      <dsp:nvSpPr>
        <dsp:cNvPr id="0" name=""/>
        <dsp:cNvSpPr/>
      </dsp:nvSpPr>
      <dsp:spPr>
        <a:xfrm>
          <a:off x="10851907" y="569463"/>
          <a:ext cx="4519751" cy="4519751"/>
        </a:xfrm>
        <a:prstGeom prst="ellipse">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248737" tIns="82550" rIns="248737" bIns="82550" numCol="1" spcCol="1270" anchor="ctr" anchorCtr="0">
          <a:noAutofit/>
        </a:bodyPr>
        <a:lstStyle/>
        <a:p>
          <a:pPr marL="0" lvl="0" indent="0" algn="ctr" defTabSz="2889250">
            <a:lnSpc>
              <a:spcPct val="90000"/>
            </a:lnSpc>
            <a:spcBef>
              <a:spcPct val="0"/>
            </a:spcBef>
            <a:spcAft>
              <a:spcPct val="35000"/>
            </a:spcAft>
            <a:buNone/>
          </a:pPr>
          <a:endParaRPr lang="en-US" sz="6500" b="0" i="0" kern="1200">
            <a:latin typeface="Avenir Next" panose="020B0503020202020204" pitchFamily="34" charset="0"/>
          </a:endParaRPr>
        </a:p>
      </dsp:txBody>
      <dsp:txXfrm>
        <a:off x="11513809" y="1231365"/>
        <a:ext cx="3195947" cy="319594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11AD95-8DC5-BA4F-8B92-8AED63803C67}">
      <dsp:nvSpPr>
        <dsp:cNvPr id="0" name=""/>
        <dsp:cNvSpPr/>
      </dsp:nvSpPr>
      <dsp:spPr>
        <a:xfrm>
          <a:off x="0" y="0"/>
          <a:ext cx="13069739" cy="1999752"/>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l" defTabSz="2133600">
            <a:lnSpc>
              <a:spcPct val="90000"/>
            </a:lnSpc>
            <a:spcBef>
              <a:spcPct val="0"/>
            </a:spcBef>
            <a:spcAft>
              <a:spcPct val="35000"/>
            </a:spcAft>
            <a:buNone/>
          </a:pPr>
          <a:r>
            <a:rPr lang="en-US" sz="4800" b="1" i="0" kern="1200">
              <a:latin typeface="Avenir Next Demi Bold" panose="020B0503020202020204" pitchFamily="34" charset="0"/>
            </a:rPr>
            <a:t>TAL and SAL Member Details &amp; Management	</a:t>
          </a:r>
        </a:p>
      </dsp:txBody>
      <dsp:txXfrm>
        <a:off x="58571" y="58571"/>
        <a:ext cx="10911849" cy="1882610"/>
      </dsp:txXfrm>
    </dsp:sp>
    <dsp:sp modelId="{2BEF36E5-CE71-7442-AA5B-3F4609D349EA}">
      <dsp:nvSpPr>
        <dsp:cNvPr id="0" name=""/>
        <dsp:cNvSpPr/>
      </dsp:nvSpPr>
      <dsp:spPr>
        <a:xfrm>
          <a:off x="1153212" y="2333045"/>
          <a:ext cx="13069739" cy="1999752"/>
        </a:xfrm>
        <a:prstGeom prst="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l" defTabSz="2133600">
            <a:lnSpc>
              <a:spcPct val="90000"/>
            </a:lnSpc>
            <a:spcBef>
              <a:spcPct val="0"/>
            </a:spcBef>
            <a:spcAft>
              <a:spcPct val="35000"/>
            </a:spcAft>
            <a:buNone/>
          </a:pPr>
          <a:r>
            <a:rPr lang="en-US" sz="4800" b="1" i="0" kern="1200">
              <a:latin typeface="Avenir Next Demi Bold" panose="020B0503020202020204" pitchFamily="34" charset="0"/>
            </a:rPr>
            <a:t>Officer Administrative Tools &amp; Reports</a:t>
          </a:r>
        </a:p>
      </dsp:txBody>
      <dsp:txXfrm>
        <a:off x="1211783" y="2391616"/>
        <a:ext cx="10499545" cy="1882610"/>
      </dsp:txXfrm>
    </dsp:sp>
    <dsp:sp modelId="{29DBFE4E-F7AA-4740-B1B7-8B20D11F4DC1}">
      <dsp:nvSpPr>
        <dsp:cNvPr id="0" name=""/>
        <dsp:cNvSpPr/>
      </dsp:nvSpPr>
      <dsp:spPr>
        <a:xfrm>
          <a:off x="2306424" y="4666090"/>
          <a:ext cx="13069739" cy="1999752"/>
        </a:xfrm>
        <a:prstGeom prst="rect">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l" defTabSz="2133600">
            <a:lnSpc>
              <a:spcPct val="90000"/>
            </a:lnSpc>
            <a:spcBef>
              <a:spcPct val="0"/>
            </a:spcBef>
            <a:spcAft>
              <a:spcPct val="35000"/>
            </a:spcAft>
            <a:buNone/>
          </a:pPr>
          <a:r>
            <a:rPr lang="en-US" sz="4800" b="1" i="0" kern="1200">
              <a:latin typeface="Avenir Next Demi Bold" panose="020B0503020202020204" pitchFamily="34" charset="0"/>
            </a:rPr>
            <a:t>Online Member Renewal &amp; Post/Squadron Membership Processing</a:t>
          </a:r>
        </a:p>
      </dsp:txBody>
      <dsp:txXfrm>
        <a:off x="2364995" y="4724661"/>
        <a:ext cx="10499545" cy="1882610"/>
      </dsp:txXfrm>
    </dsp:sp>
    <dsp:sp modelId="{10AA695C-F644-DC46-B051-5400DEEB277C}">
      <dsp:nvSpPr>
        <dsp:cNvPr id="0" name=""/>
        <dsp:cNvSpPr/>
      </dsp:nvSpPr>
      <dsp:spPr>
        <a:xfrm>
          <a:off x="11769900" y="1516479"/>
          <a:ext cx="1299839" cy="1299839"/>
        </a:xfrm>
        <a:prstGeom prst="downArrow">
          <a:avLst>
            <a:gd name="adj1" fmla="val 55000"/>
            <a:gd name="adj2" fmla="val 45000"/>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6350" cap="flat" cmpd="sng" algn="ctr">
          <a:solidFill>
            <a:schemeClr val="accent2">
              <a:lumMod val="85000"/>
            </a:schemeClr>
          </a:solidFill>
          <a:prstDash val="solid"/>
          <a:miter lim="800000"/>
        </a:ln>
        <a:effectLst>
          <a:outerShdw blurRad="50800" dist="38100" dir="8100000" algn="tr"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b="1" i="0" kern="1200">
            <a:latin typeface="Avenir Next Demi Bold" panose="020B0503020202020204" pitchFamily="34" charset="0"/>
          </a:endParaRPr>
        </a:p>
      </dsp:txBody>
      <dsp:txXfrm>
        <a:off x="12062364" y="1516479"/>
        <a:ext cx="714911" cy="978129"/>
      </dsp:txXfrm>
    </dsp:sp>
    <dsp:sp modelId="{6C8B4FCC-1154-F249-8416-C1313F6CE8FF}">
      <dsp:nvSpPr>
        <dsp:cNvPr id="0" name=""/>
        <dsp:cNvSpPr/>
      </dsp:nvSpPr>
      <dsp:spPr>
        <a:xfrm>
          <a:off x="12923112" y="3836192"/>
          <a:ext cx="1299839" cy="1299839"/>
        </a:xfrm>
        <a:prstGeom prst="downArrow">
          <a:avLst>
            <a:gd name="adj1" fmla="val 55000"/>
            <a:gd name="adj2" fmla="val 45000"/>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6350" cap="flat" cmpd="sng" algn="ctr">
          <a:solidFill>
            <a:schemeClr val="accent2">
              <a:lumMod val="85000"/>
            </a:schemeClr>
          </a:solidFill>
          <a:prstDash val="solid"/>
          <a:miter lim="800000"/>
        </a:ln>
        <a:effectLst>
          <a:outerShdw blurRad="50800" dist="38100" dir="8100000" algn="tr"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b="1" i="0" kern="1200">
            <a:latin typeface="Avenir Next Demi Bold" panose="020B0503020202020204" pitchFamily="34" charset="0"/>
          </a:endParaRPr>
        </a:p>
      </dsp:txBody>
      <dsp:txXfrm>
        <a:off x="13215576" y="3836192"/>
        <a:ext cx="714911" cy="978129"/>
      </dsp:txXfrm>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2" name="Shape 152"/>
          <p:cNvSpPr>
            <a:spLocks noGrp="1" noRot="1" noChangeAspect="1"/>
          </p:cNvSpPr>
          <p:nvPr>
            <p:ph type="sldImg"/>
          </p:nvPr>
        </p:nvSpPr>
        <p:spPr>
          <a:xfrm>
            <a:off x="381000" y="685800"/>
            <a:ext cx="6096000" cy="3429000"/>
          </a:xfrm>
          <a:prstGeom prst="rect">
            <a:avLst/>
          </a:prstGeom>
        </p:spPr>
        <p:txBody>
          <a:bodyPr/>
          <a:lstStyle/>
          <a:p>
            <a:endParaRPr/>
          </a:p>
        </p:txBody>
      </p:sp>
      <p:sp>
        <p:nvSpPr>
          <p:cNvPr id="153" name="Shape 153"/>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b="0" i="0">
        <a:latin typeface="Avenir Next" panose="020B0503020202020204" pitchFamily="34" charset="0"/>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www.legion.org/dispatch"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MyLegion is a secure website for American Legion and Sons of the American Legion members.</a:t>
            </a:r>
          </a:p>
        </p:txBody>
      </p:sp>
    </p:spTree>
    <p:extLst>
      <p:ext uri="{BB962C8B-B14F-4D97-AF65-F5344CB8AC3E}">
        <p14:creationId xmlns:p14="http://schemas.microsoft.com/office/powerpoint/2010/main" val="22079505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b="0" i="0" dirty="0">
                <a:effectLst/>
                <a:latin typeface="Avenir Next" panose="020B0503020202020204" pitchFamily="34" charset="0"/>
                <a:ea typeface="+mn-ea"/>
                <a:cs typeface="+mn-cs"/>
                <a:sym typeface="Helvetica Neue"/>
              </a:rPr>
              <a:t>Membership in The American Legion includes The American Legion Magazine in digital format from the Subscriptions menu, a link to monthly Dispatch articles and set up options for online E-Newsletters.  </a:t>
            </a:r>
          </a:p>
          <a:p>
            <a:endParaRPr lang="en-US" dirty="0"/>
          </a:p>
        </p:txBody>
      </p:sp>
    </p:spTree>
    <p:extLst>
      <p:ext uri="{BB962C8B-B14F-4D97-AF65-F5344CB8AC3E}">
        <p14:creationId xmlns:p14="http://schemas.microsoft.com/office/powerpoint/2010/main" val="19648291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4BC412-E5BC-1212-32E5-997C45CE0E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0A2497-4955-BCFF-9FC1-58DB5D16E4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921231-52A4-7323-380C-A1632BB40A6C}"/>
              </a:ext>
            </a:extLst>
          </p:cNvPr>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b="0" i="0" dirty="0">
                <a:effectLst/>
                <a:latin typeface="Avenir Next" panose="020B0503020202020204" pitchFamily="34" charset="0"/>
                <a:ea typeface="+mn-ea"/>
                <a:cs typeface="+mn-cs"/>
                <a:sym typeface="Helvetica Neue"/>
              </a:rPr>
              <a:t>. Digital magazine provides contact information for national staff to assist with opting in and out of digital magazine subscriptions.</a:t>
            </a:r>
          </a:p>
          <a:p>
            <a:pPr marL="0" marR="0" lvl="0" indent="0" defTabSz="457200" eaLnBrk="1" fontAlgn="auto" latinLnBrk="0" hangingPunct="1">
              <a:lnSpc>
                <a:spcPct val="117999"/>
              </a:lnSpc>
              <a:spcBef>
                <a:spcPts val="0"/>
              </a:spcBef>
              <a:spcAft>
                <a:spcPts val="0"/>
              </a:spcAft>
              <a:buClrTx/>
              <a:buSzTx/>
              <a:buFontTx/>
              <a:buNone/>
              <a:tabLst/>
              <a:defRPr/>
            </a:pPr>
            <a:endParaRPr lang="en-US" sz="2200" b="0" i="0" dirty="0">
              <a:effectLst/>
              <a:latin typeface="Avenir Next" panose="020B0503020202020204" pitchFamily="34" charset="0"/>
              <a:ea typeface="+mn-ea"/>
              <a:cs typeface="+mn-cs"/>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r>
              <a:rPr lang="en-US" sz="2200" b="0" i="0" dirty="0">
                <a:effectLst/>
                <a:latin typeface="Avenir Next" panose="020B0503020202020204" pitchFamily="34" charset="0"/>
                <a:ea typeface="+mn-ea"/>
                <a:cs typeface="+mn-cs"/>
                <a:sym typeface="Helvetica Neue"/>
              </a:rPr>
              <a:t>You will also find the link to request past publications through National Headquarters digital archives.</a:t>
            </a:r>
          </a:p>
          <a:p>
            <a:endParaRPr lang="en-US" dirty="0"/>
          </a:p>
        </p:txBody>
      </p:sp>
    </p:spTree>
    <p:extLst>
      <p:ext uri="{BB962C8B-B14F-4D97-AF65-F5344CB8AC3E}">
        <p14:creationId xmlns:p14="http://schemas.microsoft.com/office/powerpoint/2010/main" val="23578640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DBC83-781F-2BC9-23C7-03F39F64BB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A98CA1-51E1-4AE8-C4BE-342B2C8469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6895EC-626E-3D0C-62A3-2860B2DE377B}"/>
              </a:ext>
            </a:extLst>
          </p:cNvPr>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b="0" i="0" dirty="0">
                <a:effectLst/>
                <a:latin typeface="Avenir Next" panose="020B0503020202020204" pitchFamily="34" charset="0"/>
                <a:ea typeface="+mn-ea"/>
                <a:cs typeface="+mn-cs"/>
                <a:sym typeface="Helvetica Neue"/>
              </a:rPr>
              <a:t>The Magazine option at the bottom of the list provides a link for non-members to purchase and renew their subscription or members to purchase additional subscriptions.</a:t>
            </a:r>
          </a:p>
          <a:p>
            <a:endParaRPr lang="en-US" dirty="0"/>
          </a:p>
        </p:txBody>
      </p:sp>
    </p:spTree>
    <p:extLst>
      <p:ext uri="{BB962C8B-B14F-4D97-AF65-F5344CB8AC3E}">
        <p14:creationId xmlns:p14="http://schemas.microsoft.com/office/powerpoint/2010/main" val="1263987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Online giving opportunities can be set up through a MyLegion account.  The give menu provides information about planned giving, vehicle donations and corporate sponsorships.  Questions about giving to American Legion charities are answered in frequent questions.   </a:t>
            </a:r>
          </a:p>
        </p:txBody>
      </p:sp>
    </p:spTree>
    <p:extLst>
      <p:ext uri="{BB962C8B-B14F-4D97-AF65-F5344CB8AC3E}">
        <p14:creationId xmlns:p14="http://schemas.microsoft.com/office/powerpoint/2010/main" val="31147098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Resources help you find a post or accredited service officers with step-by-step help documentation to assist with MyLegion tools for members and leadership.  Links to veteran’s crisis line and Vet Ride are also available.</a:t>
            </a:r>
          </a:p>
          <a:p>
            <a:endParaRPr lang="en-US" dirty="0"/>
          </a:p>
        </p:txBody>
      </p:sp>
    </p:spTree>
    <p:extLst>
      <p:ext uri="{BB962C8B-B14F-4D97-AF65-F5344CB8AC3E}">
        <p14:creationId xmlns:p14="http://schemas.microsoft.com/office/powerpoint/2010/main" val="10019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C06E6-F06C-7265-8BC6-4812859578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104D7C-ACBF-8C95-F376-7BEE6BBE0B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648480-2300-391A-31F4-304812BE305B}"/>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Using the service officer directory, you can enter your state and distance to find one near you.</a:t>
            </a:r>
          </a:p>
          <a:p>
            <a:endParaRPr lang="en-US" dirty="0"/>
          </a:p>
        </p:txBody>
      </p:sp>
    </p:spTree>
    <p:extLst>
      <p:ext uri="{BB962C8B-B14F-4D97-AF65-F5344CB8AC3E}">
        <p14:creationId xmlns:p14="http://schemas.microsoft.com/office/powerpoint/2010/main" val="30489055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The Shop link navigates to National Flag &amp; Emblem and Contact  re-directs to </a:t>
            </a:r>
            <a:r>
              <a:rPr lang="en-US" sz="2200" b="0" i="0" dirty="0" err="1">
                <a:effectLst/>
                <a:latin typeface="Avenir Next" panose="020B0503020202020204" pitchFamily="34" charset="0"/>
                <a:ea typeface="+mn-ea"/>
                <a:cs typeface="+mn-cs"/>
                <a:sym typeface="Helvetica Neue"/>
              </a:rPr>
              <a:t>legion.org’s</a:t>
            </a:r>
            <a:r>
              <a:rPr lang="en-US" sz="2200" b="0" i="0" dirty="0">
                <a:effectLst/>
                <a:latin typeface="Avenir Next" panose="020B0503020202020204" pitchFamily="34" charset="0"/>
                <a:ea typeface="+mn-ea"/>
                <a:cs typeface="+mn-cs"/>
                <a:sym typeface="Helvetica Neue"/>
              </a:rPr>
              <a:t> National HQ directory.</a:t>
            </a:r>
          </a:p>
          <a:p>
            <a:r>
              <a:rPr lang="en-US" sz="2200" b="0" i="0" dirty="0">
                <a:effectLst/>
                <a:latin typeface="Avenir Next" panose="020B0503020202020204" pitchFamily="34" charset="0"/>
                <a:ea typeface="+mn-ea"/>
                <a:cs typeface="+mn-cs"/>
                <a:sym typeface="Helvetica Neue"/>
              </a:rPr>
              <a:t>To view membership details and manage your account click on My Account. </a:t>
            </a:r>
            <a:r>
              <a:rPr lang="en-US" i="0" dirty="0"/>
              <a:t>&lt;1&gt;</a:t>
            </a:r>
          </a:p>
          <a:p>
            <a:endParaRPr lang="en-US" i="0" dirty="0"/>
          </a:p>
        </p:txBody>
      </p:sp>
    </p:spTree>
    <p:extLst>
      <p:ext uri="{BB962C8B-B14F-4D97-AF65-F5344CB8AC3E}">
        <p14:creationId xmlns:p14="http://schemas.microsoft.com/office/powerpoint/2010/main" val="23762338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My Account provides membership detail summaries for American Legion and Sons of the American Legion membership. </a:t>
            </a:r>
            <a:r>
              <a:rPr lang="en-US" sz="2400" i="0" dirty="0"/>
              <a:t>&lt;1&gt; It include member status, renewal status, post and squadron number, member ID, join date and continuous years.   &lt;2&gt; Members of both The American Legion and SAL are known as dual members and will have the same membership ID#.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i="0" dirty="0"/>
              <a:t>When a renewal is available the renew now button will display.  To renew, click the renew now button.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i="0" dirty="0"/>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2400" i="0" dirty="0"/>
          </a:p>
          <a:p>
            <a:endParaRPr lang="en-US" dirty="0"/>
          </a:p>
        </p:txBody>
      </p:sp>
    </p:spTree>
    <p:extLst>
      <p:ext uri="{BB962C8B-B14F-4D97-AF65-F5344CB8AC3E}">
        <p14:creationId xmlns:p14="http://schemas.microsoft.com/office/powerpoint/2010/main" val="17012365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2200" b="0" i="0" dirty="0">
                <a:effectLst/>
                <a:latin typeface="Avenir Next" panose="020B0503020202020204" pitchFamily="34" charset="0"/>
                <a:ea typeface="+mn-ea"/>
                <a:cs typeface="+mn-cs"/>
                <a:sym typeface="Helvetica Neue"/>
              </a:rPr>
              <a:t>Primary contact information is found in the center of the page. You can also edit your primary mailing address, phone number and email address.  You cannot edit your name in this area.  Name updates can be made using the left menu option Name and Demographics</a:t>
            </a:r>
            <a:r>
              <a:rPr lang="en-US" sz="2400" i="0" dirty="0">
                <a:effectLst/>
                <a:latin typeface="Calibri" panose="020F0502020204030204" pitchFamily="34" charset="0"/>
                <a:ea typeface="Calibri" panose="020F0502020204030204" pitchFamily="34" charset="0"/>
                <a:cs typeface="Times New Roman" panose="02020603050405020304" pitchFamily="18" charset="0"/>
              </a:rPr>
              <a:t>.</a:t>
            </a:r>
            <a:endParaRPr lang="en-US" sz="2200" b="0" i="0" dirty="0">
              <a:effectLst/>
              <a:latin typeface="Avenir Next" panose="020B0503020202020204" pitchFamily="34" charset="0"/>
              <a:ea typeface="+mn-ea"/>
              <a:cs typeface="+mn-cs"/>
              <a:sym typeface="Helvetica Neue"/>
            </a:endParaRPr>
          </a:p>
        </p:txBody>
      </p:sp>
    </p:spTree>
    <p:extLst>
      <p:ext uri="{BB962C8B-B14F-4D97-AF65-F5344CB8AC3E}">
        <p14:creationId xmlns:p14="http://schemas.microsoft.com/office/powerpoint/2010/main" val="21547751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F6588-C469-F296-BE27-594BEF250E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08031E-3A7A-3FF9-2733-DE7047F472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1D62CB-860A-6016-3D0C-7E18583879A1}"/>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To add an image to your record, click “Add” in your profile.  &lt;1&gt;You will be asked to choose a file.  Click on “choose file” to open saved images.  Note, only specified file types are supported.</a:t>
            </a:r>
          </a:p>
        </p:txBody>
      </p:sp>
    </p:spTree>
    <p:extLst>
      <p:ext uri="{BB962C8B-B14F-4D97-AF65-F5344CB8AC3E}">
        <p14:creationId xmlns:p14="http://schemas.microsoft.com/office/powerpoint/2010/main" val="27007290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a:t>MyLegion provides The American Legion and Sons of The American Legion members online access to their membership details and management tools.  It also gives administrative officer’s tools for membership management and reports.  </a:t>
            </a:r>
          </a:p>
          <a:p>
            <a:pPr marL="0" marR="0" lvl="0" indent="0" defTabSz="457200" eaLnBrk="1" fontAlgn="auto" latinLnBrk="0" hangingPunct="1">
              <a:lnSpc>
                <a:spcPct val="117999"/>
              </a:lnSpc>
              <a:spcBef>
                <a:spcPts val="0"/>
              </a:spcBef>
              <a:spcAft>
                <a:spcPts val="0"/>
              </a:spcAft>
              <a:buClrTx/>
              <a:buSzTx/>
              <a:buFontTx/>
              <a:buNone/>
              <a:tabLst/>
              <a:defRPr/>
            </a:pPr>
            <a:endParaRPr lang="en-US"/>
          </a:p>
          <a:p>
            <a:pPr marL="0" marR="0" lvl="0" indent="0" defTabSz="457200" eaLnBrk="1" fontAlgn="auto" latinLnBrk="0" hangingPunct="1">
              <a:lnSpc>
                <a:spcPct val="117999"/>
              </a:lnSpc>
              <a:spcBef>
                <a:spcPts val="0"/>
              </a:spcBef>
              <a:spcAft>
                <a:spcPts val="0"/>
              </a:spcAft>
              <a:buClrTx/>
              <a:buSzTx/>
              <a:buFontTx/>
              <a:buNone/>
              <a:tabLst/>
              <a:defRPr/>
            </a:pPr>
            <a:r>
              <a:rPr lang="en-US"/>
              <a:t>MyLegion allow members to renew online and set renewal preferences.  Administrative officers of posts and squadrons can process membership online through their registered myLegion account.</a:t>
            </a:r>
          </a:p>
        </p:txBody>
      </p:sp>
    </p:spTree>
    <p:extLst>
      <p:ext uri="{BB962C8B-B14F-4D97-AF65-F5344CB8AC3E}">
        <p14:creationId xmlns:p14="http://schemas.microsoft.com/office/powerpoint/2010/main" val="17579411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D6671-DB6A-1F7A-0712-FE85D285F7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0D3CA8-4853-9C9C-99A9-D18D6BA0D0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285A5A-6EC0-6F98-41E2-142776BCFD0A}"/>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Once you locate the image, click on the image and select “Open”.</a:t>
            </a:r>
          </a:p>
        </p:txBody>
      </p:sp>
    </p:spTree>
    <p:extLst>
      <p:ext uri="{BB962C8B-B14F-4D97-AF65-F5344CB8AC3E}">
        <p14:creationId xmlns:p14="http://schemas.microsoft.com/office/powerpoint/2010/main" val="22236643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5FE573-DB9D-AA7F-561F-453E95F2ED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B956F2-AA14-BA24-CCD1-AB89D37582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1A8098-20BF-504D-9135-14A670ED0E9B}"/>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The next step is to upload the file.  After the file upload it appears for review.  Click “save” to add the image.</a:t>
            </a:r>
          </a:p>
        </p:txBody>
      </p:sp>
    </p:spTree>
    <p:extLst>
      <p:ext uri="{BB962C8B-B14F-4D97-AF65-F5344CB8AC3E}">
        <p14:creationId xmlns:p14="http://schemas.microsoft.com/office/powerpoint/2010/main" val="7749267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F29C47-AA64-223B-115A-55270DB5F3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418765-C73F-7324-BF08-E627557F61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C206DB-24BD-06EE-691C-76456D7896D1}"/>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Images can be updated or removed.  Click edit below the image. &lt;1&gt;  Choose another file to replace or click “remove” to delete the image from your record.</a:t>
            </a:r>
          </a:p>
        </p:txBody>
      </p:sp>
    </p:spTree>
    <p:extLst>
      <p:ext uri="{BB962C8B-B14F-4D97-AF65-F5344CB8AC3E}">
        <p14:creationId xmlns:p14="http://schemas.microsoft.com/office/powerpoint/2010/main" val="39882542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2400" i="0" dirty="0">
                <a:effectLst/>
                <a:latin typeface="Calibri" panose="020F0502020204030204" pitchFamily="34" charset="0"/>
                <a:ea typeface="Calibri" panose="020F0502020204030204" pitchFamily="34" charset="0"/>
                <a:cs typeface="Times New Roman" panose="02020603050405020304" pitchFamily="18" charset="0"/>
              </a:rPr>
              <a:t>Name and demographic information allows you to update your name, date of birth and gender.  If you notice your record is flagged as deceased in error, contact our department headquarters.  From the left menu, select Name &amp; Demographics to open the window.</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2400" i="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2400" i="0" dirty="0">
                <a:effectLst/>
                <a:latin typeface="Calibri" panose="020F0502020204030204" pitchFamily="34" charset="0"/>
                <a:ea typeface="Calibri" panose="020F0502020204030204" pitchFamily="34" charset="0"/>
                <a:cs typeface="Times New Roman" panose="02020603050405020304" pitchFamily="18" charset="0"/>
              </a:rPr>
              <a:t>There are 2 sections in this area.  Each has an Edit option. Let’s look at the demographics section.  Click edit to the right of demographics.</a:t>
            </a:r>
          </a:p>
          <a:p>
            <a:endParaRPr lang="en-US" dirty="0"/>
          </a:p>
        </p:txBody>
      </p:sp>
    </p:spTree>
    <p:extLst>
      <p:ext uri="{BB962C8B-B14F-4D97-AF65-F5344CB8AC3E}">
        <p14:creationId xmlns:p14="http://schemas.microsoft.com/office/powerpoint/2010/main" val="6394533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17999"/>
              </a:lnSpc>
              <a:spcBef>
                <a:spcPts val="0"/>
              </a:spcBef>
              <a:spcAft>
                <a:spcPts val="0"/>
              </a:spcAft>
              <a:buClrTx/>
              <a:buSzTx/>
              <a:buFontTx/>
              <a:buNone/>
              <a:tabLst/>
              <a:defRPr/>
            </a:pPr>
            <a:r>
              <a:rPr lang="en-US" sz="2400" i="0" dirty="0"/>
              <a:t>Enter updates and save.  Checking the deceased box will change member status to deceased.  Deceased status will stop renewal notices, publications and subscriptions and end any committee assignments.</a:t>
            </a:r>
          </a:p>
          <a:p>
            <a:endParaRPr lang="en-US" dirty="0"/>
          </a:p>
        </p:txBody>
      </p:sp>
    </p:spTree>
    <p:extLst>
      <p:ext uri="{BB962C8B-B14F-4D97-AF65-F5344CB8AC3E}">
        <p14:creationId xmlns:p14="http://schemas.microsoft.com/office/powerpoint/2010/main" val="6692102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Military service provides branch of service, conflict and retirement information and are required fields for Legion members.   Using the Add, Edit or Delete links you can manage this information.  Members can list multiple branches and conflicts. </a:t>
            </a:r>
          </a:p>
        </p:txBody>
      </p:sp>
    </p:spTree>
    <p:extLst>
      <p:ext uri="{BB962C8B-B14F-4D97-AF65-F5344CB8AC3E}">
        <p14:creationId xmlns:p14="http://schemas.microsoft.com/office/powerpoint/2010/main" val="15895408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To add or remove alternate phone number or email address you must use the left menu item “Contact Information”.</a:t>
            </a:r>
            <a:endParaRPr lang="en-US" sz="2400" i="0" dirty="0"/>
          </a:p>
          <a:p>
            <a:endParaRPr lang="en-US" sz="2400" i="0" dirty="0"/>
          </a:p>
          <a:p>
            <a:r>
              <a:rPr lang="en-US" sz="2200" b="0" i="0" dirty="0">
                <a:effectLst/>
                <a:latin typeface="Avenir Next" panose="020B0503020202020204" pitchFamily="34" charset="0"/>
                <a:ea typeface="+mn-ea"/>
                <a:cs typeface="+mn-cs"/>
                <a:sym typeface="Helvetica Neue"/>
              </a:rPr>
              <a:t>Main contact information is listed on leadership rosters and reports.  Use the add, update and delete links to maintain your contact information.</a:t>
            </a:r>
          </a:p>
          <a:p>
            <a:endParaRPr lang="en-US" sz="2200" b="0" i="0" dirty="0">
              <a:effectLst/>
              <a:latin typeface="Avenir Next" panose="020B0503020202020204" pitchFamily="34" charset="0"/>
              <a:ea typeface="+mn-ea"/>
              <a:cs typeface="+mn-cs"/>
              <a:sym typeface="Helvetica Neue"/>
            </a:endParaRPr>
          </a:p>
          <a:p>
            <a:r>
              <a:rPr lang="en-US" sz="2200" b="0" i="0" dirty="0">
                <a:effectLst/>
                <a:latin typeface="Avenir Next" panose="020B0503020202020204" pitchFamily="34" charset="0"/>
                <a:ea typeface="+mn-ea"/>
                <a:cs typeface="+mn-cs"/>
                <a:sym typeface="Helvetica Neue"/>
              </a:rPr>
              <a:t>All phone numbers and emails will display in this window.  Notice the email address does not have a delete option.  Main email address information cannot be deleted.  To update your email address, select the edit button.  It is required to have a main email address on your membership record to have a MyLegion account.</a:t>
            </a:r>
          </a:p>
          <a:p>
            <a:endParaRPr lang="en-US" sz="2200" b="0" i="0" dirty="0">
              <a:effectLst/>
              <a:latin typeface="Avenir Next" panose="020B0503020202020204" pitchFamily="34" charset="0"/>
              <a:ea typeface="+mn-ea"/>
              <a:cs typeface="+mn-cs"/>
              <a:sym typeface="Helvetica Neue"/>
            </a:endParaRPr>
          </a:p>
          <a:p>
            <a:r>
              <a:rPr lang="en-US" sz="2200" b="0" i="0" dirty="0">
                <a:effectLst/>
                <a:latin typeface="Avenir Next" panose="020B0503020202020204" pitchFamily="34" charset="0"/>
                <a:ea typeface="+mn-ea"/>
                <a:cs typeface="+mn-cs"/>
                <a:sym typeface="Helvetica Neue"/>
              </a:rPr>
              <a:t>If you are currently using your email address as your MyLegion username, updating the main email does not update your username.  It does update the email associated with your account.  Any future username or password requests will be sent to the primary  email address on file.</a:t>
            </a:r>
          </a:p>
        </p:txBody>
      </p:sp>
    </p:spTree>
    <p:extLst>
      <p:ext uri="{BB962C8B-B14F-4D97-AF65-F5344CB8AC3E}">
        <p14:creationId xmlns:p14="http://schemas.microsoft.com/office/powerpoint/2010/main" val="32379601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Addresses allow you to add an alternate address and set address preferences.  Information set as Main is the primary contact information and cannot be deleted.</a:t>
            </a:r>
          </a:p>
          <a:p>
            <a:endParaRPr lang="en-US" sz="2200" b="0" i="0" dirty="0">
              <a:effectLst/>
              <a:latin typeface="Avenir Next" panose="020B0503020202020204" pitchFamily="34" charset="0"/>
              <a:ea typeface="+mn-ea"/>
              <a:cs typeface="+mn-cs"/>
              <a:sym typeface="Helvetica Neue"/>
            </a:endParaRPr>
          </a:p>
          <a:p>
            <a:r>
              <a:rPr lang="en-US" sz="2200" b="0" i="0" dirty="0">
                <a:effectLst/>
                <a:latin typeface="Avenir Next" panose="020B0503020202020204" pitchFamily="34" charset="0"/>
                <a:ea typeface="+mn-ea"/>
                <a:cs typeface="+mn-cs"/>
                <a:sym typeface="Helvetica Neue"/>
              </a:rPr>
              <a:t>Only one main contact can be assigned.  You can add alternate address information for subscriptions and committee communications.  </a:t>
            </a:r>
          </a:p>
        </p:txBody>
      </p:sp>
    </p:spTree>
    <p:extLst>
      <p:ext uri="{BB962C8B-B14F-4D97-AF65-F5344CB8AC3E}">
        <p14:creationId xmlns:p14="http://schemas.microsoft.com/office/powerpoint/2010/main" val="21550058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b="0" i="0" dirty="0">
                <a:effectLst/>
                <a:latin typeface="Avenir Next" panose="020B0503020202020204" pitchFamily="34" charset="0"/>
                <a:ea typeface="+mn-ea"/>
                <a:cs typeface="+mn-cs"/>
                <a:sym typeface="Helvetica Neue"/>
              </a:rPr>
              <a:t>Emergency contact information can be useful in case of an emergency if you are attending a convention, event, or visiting your local post.</a:t>
            </a:r>
            <a:endParaRPr lang="en-US" sz="2400" i="0" dirty="0"/>
          </a:p>
          <a:p>
            <a:endParaRPr lang="en-US" sz="2400" i="0" dirty="0">
              <a:effectLst/>
              <a:latin typeface="Calibri" panose="020F0502020204030204" pitchFamily="34" charset="0"/>
              <a:ea typeface="Calibri" panose="020F0502020204030204" pitchFamily="34" charset="0"/>
              <a:cs typeface="Times New Roman" panose="02020603050405020304" pitchFamily="18" charset="0"/>
            </a:endParaRPr>
          </a:p>
          <a:p>
            <a:r>
              <a:rPr lang="en-US" sz="2200" b="0" i="0" dirty="0">
                <a:effectLst/>
                <a:latin typeface="Avenir Next" panose="020B0503020202020204" pitchFamily="34" charset="0"/>
                <a:ea typeface="+mn-ea"/>
                <a:cs typeface="+mn-cs"/>
                <a:sym typeface="Helvetica Neue"/>
              </a:rPr>
              <a:t>Add single or multiple contacts and designate the priority of who to contact via phone. </a:t>
            </a:r>
            <a:r>
              <a:rPr lang="en-US" sz="2400" i="0" dirty="0">
                <a:effectLst/>
                <a:latin typeface="Calibri" panose="020F0502020204030204" pitchFamily="34" charset="0"/>
                <a:ea typeface="Calibri" panose="020F0502020204030204" pitchFamily="34" charset="0"/>
                <a:cs typeface="Times New Roman" panose="02020603050405020304" pitchFamily="18" charset="0"/>
              </a:rPr>
              <a:t>&lt;1&gt; Click “Add New Emergency Contact”, enter data and save. </a:t>
            </a:r>
          </a:p>
          <a:p>
            <a:endParaRPr lang="en-US" sz="2400" i="0" dirty="0">
              <a:effectLst/>
              <a:latin typeface="Calibri" panose="020F0502020204030204" pitchFamily="34" charset="0"/>
              <a:ea typeface="Calibri" panose="020F0502020204030204" pitchFamily="34" charset="0"/>
              <a:cs typeface="Times New Roman" panose="02020603050405020304" pitchFamily="18" charset="0"/>
            </a:endParaRPr>
          </a:p>
          <a:p>
            <a:r>
              <a:rPr lang="en-US" sz="2400" i="0" dirty="0">
                <a:effectLst/>
                <a:latin typeface="Calibri" panose="020F0502020204030204" pitchFamily="34" charset="0"/>
                <a:ea typeface="Calibri" panose="020F0502020204030204" pitchFamily="34" charset="0"/>
                <a:cs typeface="Times New Roman" panose="02020603050405020304" pitchFamily="18" charset="0"/>
              </a:rPr>
              <a:t>You can add multiple contacts or delete/edit as needed.</a:t>
            </a:r>
          </a:p>
        </p:txBody>
      </p:sp>
    </p:spTree>
    <p:extLst>
      <p:ext uri="{BB962C8B-B14F-4D97-AF65-F5344CB8AC3E}">
        <p14:creationId xmlns:p14="http://schemas.microsoft.com/office/powerpoint/2010/main" val="14584167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i="0" dirty="0"/>
              <a:t>Username/Password allows users to update log in credentials.  This link opens a self-service window that shows your current username and primary email associated with your account. </a:t>
            </a:r>
            <a:endParaRPr lang="en-US" sz="2400" i="0" dirty="0">
              <a:effectLst/>
              <a:latin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i="0" dirty="0">
              <a:effectLst/>
              <a:latin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i="0" dirty="0"/>
              <a:t>Notice a new tab opens in your browser.  When complete with reviewing or updating information, close the tab to return to your MyLegion account.</a:t>
            </a:r>
            <a:endParaRPr lang="en-US" sz="2400" i="0" dirty="0">
              <a:effectLst/>
              <a:latin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i="0" dirty="0">
              <a:effectLst/>
              <a:latin typeface="Calibri" panose="020F0502020204030204" pitchFamily="34" charset="0"/>
              <a:cs typeface="Times New Roman" panose="02020603050405020304" pitchFamily="18" charset="0"/>
            </a:endParaRPr>
          </a:p>
          <a:p>
            <a:r>
              <a:rPr lang="en-US" sz="2400" i="0" dirty="0"/>
              <a:t>Your account profile includes username and primary email address.  MyLegion accounts are associated with the primary email address on file.  Your username does not have to be an email address but is recommended.  </a:t>
            </a:r>
          </a:p>
          <a:p>
            <a:endParaRPr lang="en-US" sz="2400" i="0" dirty="0"/>
          </a:p>
          <a:p>
            <a:r>
              <a:rPr lang="en-US" sz="2400" i="0" dirty="0"/>
              <a:t>The email address listed in the self-service window is the primary, or main email address.  Updating the email in Username/Password directs all future forgot username and passwords to this email.  </a:t>
            </a:r>
          </a:p>
          <a:p>
            <a:endParaRPr lang="en-US" sz="2400" i="0" dirty="0"/>
          </a:p>
          <a:p>
            <a:r>
              <a:rPr lang="en-US" sz="2400" i="0" dirty="0"/>
              <a:t>You can also enable or disable 2 factor authentication from this window.  Enter new information and save.  </a:t>
            </a:r>
            <a:endParaRPr lang="en-US" sz="2400" i="0" dirty="0">
              <a:effectLst/>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993259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i="0" dirty="0">
                <a:cs typeface="Calibri"/>
              </a:rPr>
              <a:t>Before we begin with </a:t>
            </a:r>
            <a:r>
              <a:rPr lang="en-US" sz="2400" i="0" dirty="0" err="1">
                <a:cs typeface="Calibri"/>
              </a:rPr>
              <a:t>mylegion</a:t>
            </a:r>
            <a:r>
              <a:rPr lang="en-US" sz="2400" i="0" dirty="0">
                <a:cs typeface="Calibri"/>
              </a:rPr>
              <a:t>, members should regularly check national headquarters public website Legion.org.  This site keeps you up to date with American Legion programs and resources.</a:t>
            </a:r>
          </a:p>
          <a:p>
            <a:endParaRPr lang="en-US" sz="2400" i="0" dirty="0">
              <a:cs typeface="Calibri"/>
            </a:endParaRPr>
          </a:p>
          <a:p>
            <a:r>
              <a:rPr lang="en-US" sz="2400" i="0" dirty="0">
                <a:cs typeface="Calibri"/>
              </a:rPr>
              <a:t>Members can renew without logging into myLegion by clicking “Renew”.</a:t>
            </a:r>
            <a:endParaRPr lang="en-US" sz="2400" dirty="0"/>
          </a:p>
          <a:p>
            <a:endParaRPr lang="en-US" dirty="0"/>
          </a:p>
        </p:txBody>
      </p:sp>
    </p:spTree>
    <p:extLst>
      <p:ext uri="{BB962C8B-B14F-4D97-AF65-F5344CB8AC3E}">
        <p14:creationId xmlns:p14="http://schemas.microsoft.com/office/powerpoint/2010/main" val="38908032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To update your password in the self-service window you must know your current password. If you have logged in with a saved password and do not know it, use the “Send Password Reset Link” where a link will be sent to your primary email address.</a:t>
            </a:r>
          </a:p>
          <a:p>
            <a:endParaRPr lang="en-US" sz="2200" b="0" i="0" dirty="0">
              <a:effectLst/>
              <a:latin typeface="Avenir Next" panose="020B0503020202020204" pitchFamily="34" charset="0"/>
              <a:ea typeface="+mn-ea"/>
              <a:cs typeface="+mn-cs"/>
              <a:sym typeface="Helvetica Neue"/>
            </a:endParaRPr>
          </a:p>
          <a:p>
            <a:r>
              <a:rPr lang="en-US" sz="2200" b="0" i="0" dirty="0">
                <a:effectLst/>
                <a:latin typeface="Avenir Next" panose="020B0503020202020204" pitchFamily="34" charset="0"/>
                <a:ea typeface="+mn-ea"/>
                <a:cs typeface="+mn-cs"/>
                <a:sym typeface="Helvetica Neue"/>
              </a:rPr>
              <a:t>If you know your current password, enter it with the new password and click ‘Update Password’.</a:t>
            </a:r>
          </a:p>
          <a:p>
            <a:endParaRPr lang="en-US" sz="2200" b="0" i="0" dirty="0">
              <a:effectLst/>
              <a:latin typeface="Avenir Next" panose="020B0503020202020204" pitchFamily="34" charset="0"/>
              <a:ea typeface="+mn-ea"/>
              <a:cs typeface="+mn-cs"/>
              <a:sym typeface="Helvetica Neue"/>
            </a:endParaRPr>
          </a:p>
          <a:p>
            <a:r>
              <a:rPr lang="en-US" sz="2200" b="0" i="0" dirty="0">
                <a:effectLst/>
                <a:latin typeface="Avenir Next" panose="020B0503020202020204" pitchFamily="34" charset="0"/>
                <a:ea typeface="+mn-ea"/>
                <a:cs typeface="+mn-cs"/>
                <a:sym typeface="Helvetica Neue"/>
              </a:rPr>
              <a:t>Password requirements include:  1 Uppercase letter, 1 Lowercase letter, 1 Number, 1 symbol, and have an eight-character minimum.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i="0" dirty="0">
              <a:effectLst/>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149232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0" i="0" dirty="0">
                <a:effectLst/>
                <a:latin typeface="Avenir Next" panose="020B0503020202020204" pitchFamily="34" charset="0"/>
                <a:ea typeface="+mn-ea"/>
                <a:cs typeface="+mn-cs"/>
                <a:sym typeface="Helvetica Neue"/>
              </a:rPr>
              <a:t>Like many other web applications, myLegion users can log in using other online identities as a single sign on process.  Allowing fewer passwords to remember</a:t>
            </a:r>
            <a:r>
              <a:rPr lang="en-US" sz="2400" i="0" dirty="0">
                <a:effectLst/>
                <a:latin typeface="Calibri" panose="020F0502020204030204" pitchFamily="34" charset="0"/>
                <a:ea typeface="Calibri" panose="020F0502020204030204" pitchFamily="34" charset="0"/>
                <a:cs typeface="Times New Roman" panose="02020603050405020304" pitchFamily="18" charset="0"/>
              </a:rPr>
              <a:t>.</a:t>
            </a:r>
            <a:endParaRPr lang="en-US" sz="2400" i="1" dirty="0"/>
          </a:p>
        </p:txBody>
      </p:sp>
    </p:spTree>
    <p:extLst>
      <p:ext uri="{BB962C8B-B14F-4D97-AF65-F5344CB8AC3E}">
        <p14:creationId xmlns:p14="http://schemas.microsoft.com/office/powerpoint/2010/main" val="22183810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Two-factor authentication is an extra layer of security to ensure that you're the only person who can access your account, even if someone knows your password. This extra security measure requires you to verify your identity using a randomized code we'll send you each time you attempt to log in.</a:t>
            </a:r>
          </a:p>
          <a:p>
            <a:endParaRPr lang="en-US" sz="2200" b="0" i="0" dirty="0">
              <a:effectLst/>
              <a:latin typeface="Avenir Next" panose="020B0503020202020204" pitchFamily="34" charset="0"/>
              <a:ea typeface="+mn-ea"/>
              <a:cs typeface="+mn-cs"/>
              <a:sym typeface="Helvetica Neue"/>
            </a:endParaRPr>
          </a:p>
          <a:p>
            <a:r>
              <a:rPr lang="en-US" sz="2200" b="0" i="0" dirty="0">
                <a:effectLst/>
                <a:latin typeface="Avenir Next" panose="020B0503020202020204" pitchFamily="34" charset="0"/>
                <a:ea typeface="+mn-ea"/>
                <a:cs typeface="+mn-cs"/>
                <a:sym typeface="Helvetica Neue"/>
              </a:rPr>
              <a:t>If you set up 2 factor authentication, you can disable through self-service.</a:t>
            </a:r>
          </a:p>
        </p:txBody>
      </p:sp>
    </p:spTree>
    <p:extLst>
      <p:ext uri="{BB962C8B-B14F-4D97-AF65-F5344CB8AC3E}">
        <p14:creationId xmlns:p14="http://schemas.microsoft.com/office/powerpoint/2010/main" val="162546605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To print your membership card, go to Membership Card.  </a:t>
            </a:r>
          </a:p>
          <a:p>
            <a:r>
              <a:rPr lang="en-US" sz="2200" b="0" i="0" dirty="0">
                <a:effectLst/>
                <a:latin typeface="Avenir Next" panose="020B0503020202020204" pitchFamily="34" charset="0"/>
                <a:ea typeface="+mn-ea"/>
                <a:cs typeface="+mn-cs"/>
                <a:sym typeface="Helvetica Neue"/>
              </a:rPr>
              <a:t>If you are a new member, please allow up to 30 minutes for your digital card to become available.</a:t>
            </a:r>
          </a:p>
          <a:p>
            <a:endParaRPr lang="en-US" sz="2200" b="0" i="0" dirty="0">
              <a:effectLst/>
              <a:latin typeface="Avenir Next" panose="020B0503020202020204" pitchFamily="34" charset="0"/>
              <a:ea typeface="+mn-ea"/>
              <a:cs typeface="+mn-cs"/>
              <a:sym typeface="Helvetica Neue"/>
            </a:endParaRPr>
          </a:p>
          <a:p>
            <a:r>
              <a:rPr lang="en-US" sz="2200" b="0" i="0" dirty="0">
                <a:effectLst/>
                <a:latin typeface="Avenir Next" panose="020B0503020202020204" pitchFamily="34" charset="0"/>
                <a:ea typeface="+mn-ea"/>
                <a:cs typeface="+mn-cs"/>
                <a:sym typeface="Helvetica Neue"/>
              </a:rPr>
              <a:t>Legion and Sons of the American Legion membership cards can be printed.  Only current membership cards are available.  Legion and Sons of the American Legion membership cards can be printed.  Only current membership cards are available. Click the link for the card to print.  </a:t>
            </a:r>
          </a:p>
        </p:txBody>
      </p:sp>
    </p:spTree>
    <p:extLst>
      <p:ext uri="{BB962C8B-B14F-4D97-AF65-F5344CB8AC3E}">
        <p14:creationId xmlns:p14="http://schemas.microsoft.com/office/powerpoint/2010/main" val="36016137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b="0" i="0" dirty="0">
                <a:effectLst/>
                <a:latin typeface="Avenir Next" panose="020B0503020202020204" pitchFamily="34" charset="0"/>
                <a:ea typeface="+mn-ea"/>
                <a:cs typeface="+mn-cs"/>
                <a:sym typeface="Helvetica Neue"/>
              </a:rPr>
              <a:t>The card is available to print or save from your web browser.  A pdf document will open in your browser to save or print.</a:t>
            </a:r>
            <a:r>
              <a:rPr lang="en-US" dirty="0"/>
              <a:t>&lt;1&gt;</a:t>
            </a:r>
          </a:p>
        </p:txBody>
      </p:sp>
    </p:spTree>
    <p:extLst>
      <p:ext uri="{BB962C8B-B14F-4D97-AF65-F5344CB8AC3E}">
        <p14:creationId xmlns:p14="http://schemas.microsoft.com/office/powerpoint/2010/main" val="111571998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View membership status and manage automated renewal in Membership Details.</a:t>
            </a:r>
          </a:p>
          <a:p>
            <a:endParaRPr lang="en-US" sz="2200" b="0" i="0" dirty="0">
              <a:effectLst/>
              <a:latin typeface="Avenir Next" panose="020B0503020202020204" pitchFamily="34" charset="0"/>
              <a:ea typeface="+mn-ea"/>
              <a:cs typeface="+mn-cs"/>
              <a:sym typeface="Helvetica Neue"/>
            </a:endParaRPr>
          </a:p>
          <a:p>
            <a:r>
              <a:rPr lang="en-US" sz="2200" b="0" i="0" dirty="0">
                <a:effectLst/>
                <a:latin typeface="Avenir Next" panose="020B0503020202020204" pitchFamily="34" charset="0"/>
                <a:ea typeface="+mn-ea"/>
                <a:cs typeface="+mn-cs"/>
                <a:sym typeface="Helvetica Neue"/>
              </a:rPr>
              <a:t>MyLegion allows you to set up auto renewal.  Members set up for auto renewal will have their credit cards charged and do not receive renewal notices.  Auto renew is available for both American Legion and Sons of the American Legion members.  You will have to set up each auto renewal separate if you are a dual member.</a:t>
            </a:r>
          </a:p>
          <a:p>
            <a:endParaRPr lang="en-US" sz="2200" b="0" i="0" dirty="0">
              <a:effectLst/>
              <a:latin typeface="Avenir Next" panose="020B0503020202020204" pitchFamily="34" charset="0"/>
              <a:ea typeface="+mn-ea"/>
              <a:cs typeface="+mn-cs"/>
              <a:sym typeface="Helvetica Neue"/>
            </a:endParaRPr>
          </a:p>
          <a:p>
            <a:r>
              <a:rPr lang="en-US" sz="2200" b="0" i="0" dirty="0">
                <a:effectLst/>
                <a:latin typeface="Avenir Next" panose="020B0503020202020204" pitchFamily="34" charset="0"/>
                <a:ea typeface="+mn-ea"/>
                <a:cs typeface="+mn-cs"/>
                <a:sym typeface="Helvetica Neue"/>
              </a:rPr>
              <a:t>A credit card must be saved prior to setting up auto renewal.  Credit card information is stored in Saved Credit Cards.</a:t>
            </a:r>
          </a:p>
        </p:txBody>
      </p:sp>
    </p:spTree>
    <p:extLst>
      <p:ext uri="{BB962C8B-B14F-4D97-AF65-F5344CB8AC3E}">
        <p14:creationId xmlns:p14="http://schemas.microsoft.com/office/powerpoint/2010/main" val="413674587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b="0" i="0" dirty="0">
                <a:effectLst/>
                <a:latin typeface="Avenir Next" panose="020B0503020202020204" pitchFamily="34" charset="0"/>
                <a:ea typeface="+mn-ea"/>
                <a:cs typeface="+mn-cs"/>
                <a:sym typeface="Helvetica Neue"/>
              </a:rPr>
              <a:t>The Paid Up For Life opens the paid up for life application for Legion members. The application provides a quote to purchase or set up a time payment plan.</a:t>
            </a:r>
          </a:p>
          <a:p>
            <a:endParaRPr lang="en-US" sz="2200" b="0" i="0" dirty="0">
              <a:effectLst/>
              <a:latin typeface="Avenir Next" panose="020B0503020202020204" pitchFamily="34" charset="0"/>
              <a:ea typeface="+mn-ea"/>
              <a:cs typeface="+mn-cs"/>
              <a:sym typeface="Helvetica Neue"/>
            </a:endParaRPr>
          </a:p>
        </p:txBody>
      </p:sp>
    </p:spTree>
    <p:extLst>
      <p:ext uri="{BB962C8B-B14F-4D97-AF65-F5344CB8AC3E}">
        <p14:creationId xmlns:p14="http://schemas.microsoft.com/office/powerpoint/2010/main" val="210899856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The American Legion offers exclusive discount programs for members of The American Legion and Sons of the American Legion.  Discount provider information and codes are only available to members.</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Discount codes are found only when logged into myLegion or legion.org.  Select the area of interest to view provider contact information and exclusive discount codes.</a:t>
            </a:r>
          </a:p>
        </p:txBody>
      </p:sp>
    </p:spTree>
    <p:extLst>
      <p:ext uri="{BB962C8B-B14F-4D97-AF65-F5344CB8AC3E}">
        <p14:creationId xmlns:p14="http://schemas.microsoft.com/office/powerpoint/2010/main" val="20217428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Committees list current, future and past positions reported to national headquarters.   Missing information regarding your officer history can be clarified through your department headquarters.</a:t>
            </a:r>
          </a:p>
        </p:txBody>
      </p:sp>
    </p:spTree>
    <p:extLst>
      <p:ext uri="{BB962C8B-B14F-4D97-AF65-F5344CB8AC3E}">
        <p14:creationId xmlns:p14="http://schemas.microsoft.com/office/powerpoint/2010/main" val="19963678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Dispatch is an American Legion National Headquarters monthly online newsletter that provides post, district and department leaders with news relevant to membership, post activities and national American Legion news.</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A monthly Digital Dispatch e-newsletter is sent directly to subscribers’ email inboxes. The e-newsletter features headlines with clickable links to the full stories on the Digital Dispatch web page, </a:t>
            </a:r>
            <a:r>
              <a:rPr lang="en-US" sz="2200" b="0" i="0" u="none" strike="noStrike" dirty="0">
                <a:effectLst/>
                <a:latin typeface="Avenir Next" panose="020B0503020202020204" pitchFamily="34" charset="0"/>
                <a:ea typeface="+mn-ea"/>
                <a:cs typeface="+mn-cs"/>
                <a:sym typeface="Helvetica Neue"/>
                <a:hlinkClick r:id="rId3"/>
              </a:rPr>
              <a:t>www.legion.org/dispatch</a:t>
            </a:r>
            <a:r>
              <a:rPr lang="en-US" sz="2200" b="0" i="0" dirty="0">
                <a:effectLst/>
                <a:latin typeface="Avenir Next" panose="020B0503020202020204" pitchFamily="34" charset="0"/>
                <a:ea typeface="+mn-ea"/>
                <a:cs typeface="+mn-cs"/>
                <a:sym typeface="Helvetica Neue"/>
              </a:rPr>
              <a:t>. </a:t>
            </a:r>
          </a:p>
          <a:p>
            <a:endParaRPr lang="en-US" sz="2400" i="0" dirty="0"/>
          </a:p>
        </p:txBody>
      </p:sp>
    </p:spTree>
    <p:extLst>
      <p:ext uri="{BB962C8B-B14F-4D97-AF65-F5344CB8AC3E}">
        <p14:creationId xmlns:p14="http://schemas.microsoft.com/office/powerpoint/2010/main" val="28983387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20ED4-1C59-15E5-F931-5CD3EC006F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00A2DA-052C-01E1-2606-A57602E18F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06725B-6E19-B2A7-BA36-1AC1E9BF37E8}"/>
              </a:ext>
            </a:extLst>
          </p:cNvPr>
          <p:cNvSpPr>
            <a:spLocks noGrp="1"/>
          </p:cNvSpPr>
          <p:nvPr>
            <p:ph type="body" idx="1"/>
          </p:nvPr>
        </p:nvSpPr>
        <p:spPr/>
        <p:txBody>
          <a:bodyPr/>
          <a:lstStyle/>
          <a:p>
            <a:r>
              <a:rPr lang="en-US" sz="2400" i="0" dirty="0">
                <a:cs typeface="Calibri"/>
              </a:rPr>
              <a:t>This directs you to begin your renewal with your member ID and last name to proceed.</a:t>
            </a:r>
          </a:p>
        </p:txBody>
      </p:sp>
    </p:spTree>
    <p:extLst>
      <p:ext uri="{BB962C8B-B14F-4D97-AF65-F5344CB8AC3E}">
        <p14:creationId xmlns:p14="http://schemas.microsoft.com/office/powerpoint/2010/main" val="36495413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E-newsletters allows you to opt in or out of online subscriptions. There are 3 sections.  Flag &amp; Emblem, Media, and Membership.</a:t>
            </a:r>
          </a:p>
          <a:p>
            <a:endParaRPr lang="en-US" sz="2200" b="0" i="0" dirty="0">
              <a:effectLst/>
              <a:latin typeface="Avenir Next" panose="020B0503020202020204" pitchFamily="34" charset="0"/>
              <a:ea typeface="+mn-ea"/>
              <a:cs typeface="+mn-cs"/>
              <a:sym typeface="Helvetica Neue"/>
            </a:endParaRPr>
          </a:p>
          <a:p>
            <a:r>
              <a:rPr lang="en-US" sz="2200" b="0" i="0" dirty="0">
                <a:effectLst/>
                <a:latin typeface="Avenir Next" panose="020B0503020202020204" pitchFamily="34" charset="0"/>
                <a:ea typeface="+mn-ea"/>
                <a:cs typeface="+mn-cs"/>
                <a:sym typeface="Helvetica Neue"/>
              </a:rPr>
              <a:t>Check the box to select individual subscriptions.  Unless specified these subscriptions will be emailed to the main email address on file. </a:t>
            </a:r>
          </a:p>
          <a:p>
            <a:endParaRPr lang="en-US" sz="2200" b="0" i="0" dirty="0">
              <a:effectLst/>
              <a:latin typeface="Avenir Next" panose="020B0503020202020204" pitchFamily="34" charset="0"/>
              <a:ea typeface="+mn-ea"/>
              <a:cs typeface="+mn-cs"/>
              <a:sym typeface="Helvetica Neue"/>
            </a:endParaRPr>
          </a:p>
          <a:p>
            <a:r>
              <a:rPr lang="en-US" sz="2200" b="0" i="0" dirty="0">
                <a:effectLst/>
                <a:latin typeface="Avenir Next" panose="020B0503020202020204" pitchFamily="34" charset="0"/>
                <a:ea typeface="+mn-ea"/>
                <a:cs typeface="+mn-cs"/>
                <a:sym typeface="Helvetica Neue"/>
              </a:rPr>
              <a:t>Once all options are selected, save changes.</a:t>
            </a:r>
          </a:p>
        </p:txBody>
      </p:sp>
    </p:spTree>
    <p:extLst>
      <p:ext uri="{BB962C8B-B14F-4D97-AF65-F5344CB8AC3E}">
        <p14:creationId xmlns:p14="http://schemas.microsoft.com/office/powerpoint/2010/main" val="411093216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Members receive a 12-month free subscription to The American Legion Magazine.  This publication has gone digital. Current and past issues for 2 years are in your My Account subscriptions menu.  To view past issues, go to archives using the upper menu Magazine option.</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Expired members will receive an Access Denied message.  Access to online magazine requires active  American Legion, Sons of the American Legion membership, or paid subscription.</a:t>
            </a:r>
          </a:p>
          <a:p>
            <a:endParaRPr lang="en-US" sz="2200" b="0" i="0" dirty="0">
              <a:effectLst/>
              <a:latin typeface="Avenir Next" panose="020B0503020202020204" pitchFamily="34" charset="0"/>
              <a:ea typeface="+mn-ea"/>
              <a:cs typeface="+mn-cs"/>
              <a:sym typeface="Helvetica Neue"/>
            </a:endParaRPr>
          </a:p>
        </p:txBody>
      </p:sp>
    </p:spTree>
    <p:extLst>
      <p:ext uri="{BB962C8B-B14F-4D97-AF65-F5344CB8AC3E}">
        <p14:creationId xmlns:p14="http://schemas.microsoft.com/office/powerpoint/2010/main" val="133706674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b="0" i="0" dirty="0"/>
              <a:t>Purchase history shows current open orders and history of payments made for membership and subscriptions.   Expand the date range to view past payments.</a:t>
            </a:r>
          </a:p>
        </p:txBody>
      </p:sp>
    </p:spTree>
    <p:extLst>
      <p:ext uri="{BB962C8B-B14F-4D97-AF65-F5344CB8AC3E}">
        <p14:creationId xmlns:p14="http://schemas.microsoft.com/office/powerpoint/2010/main" val="273883702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77D29-498C-2FB2-CA8C-40D2290864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B4F3EF-5A1D-A231-D485-D273A5EC1F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C5A1FD-6DC4-F98A-6D1E-F66AC699E634}"/>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Donation history provides a date range search to view donations made to American Legion Charities.</a:t>
            </a:r>
            <a:endParaRPr lang="en-US" sz="2400" b="0" i="0" dirty="0"/>
          </a:p>
        </p:txBody>
      </p:sp>
    </p:spTree>
    <p:extLst>
      <p:ext uri="{BB962C8B-B14F-4D97-AF65-F5344CB8AC3E}">
        <p14:creationId xmlns:p14="http://schemas.microsoft.com/office/powerpoint/2010/main" val="176436061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b="0" i="0" dirty="0"/>
              <a:t>Members can enter, maintain, and save credit card information for auto renewal, donations, and purchases.  </a:t>
            </a:r>
          </a:p>
          <a:p>
            <a:endParaRPr lang="en-US" sz="2400" b="0" i="0" dirty="0"/>
          </a:p>
          <a:p>
            <a:r>
              <a:rPr lang="en-US" sz="2400" b="0" i="0" dirty="0"/>
              <a:t>If no card is stored, you can add one.  Go to add New Card, enter card information and Save. </a:t>
            </a:r>
          </a:p>
          <a:p>
            <a:endParaRPr lang="en-US" sz="2400" b="0" i="0" dirty="0"/>
          </a:p>
          <a:p>
            <a:r>
              <a:rPr lang="en-US" sz="2400" b="0" i="0" dirty="0"/>
              <a:t>At any time, you can update, remove or add another card.</a:t>
            </a:r>
          </a:p>
        </p:txBody>
      </p:sp>
    </p:spTree>
    <p:extLst>
      <p:ext uri="{BB962C8B-B14F-4D97-AF65-F5344CB8AC3E}">
        <p14:creationId xmlns:p14="http://schemas.microsoft.com/office/powerpoint/2010/main" val="195285542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FB994-4844-0FB3-DB2E-2F325F5DAF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48B6D2-4C2E-6821-88E8-ECBDEFAE7C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0FB811-6798-20E7-79E4-0BF9EF1C7EF0}"/>
              </a:ext>
            </a:extLst>
          </p:cNvPr>
          <p:cNvSpPr>
            <a:spLocks noGrp="1"/>
          </p:cNvSpPr>
          <p:nvPr>
            <p:ph type="body" idx="1"/>
          </p:nvPr>
        </p:nvSpPr>
        <p:spPr/>
        <p:txBody>
          <a:bodyPr/>
          <a:lstStyle/>
          <a:p>
            <a:r>
              <a:rPr lang="en-US" sz="1400" i="0"/>
              <a:t>Learn more about MyLegion using “Find Help” and go to How to use MyLegion.org.  </a:t>
            </a:r>
          </a:p>
        </p:txBody>
      </p:sp>
    </p:spTree>
    <p:extLst>
      <p:ext uri="{BB962C8B-B14F-4D97-AF65-F5344CB8AC3E}">
        <p14:creationId xmlns:p14="http://schemas.microsoft.com/office/powerpoint/2010/main" val="38545171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0"/>
              <a:t>Step by step instructions, videos and training presentations will assist with how to manage your member account and groups in MyLegion.    </a:t>
            </a:r>
          </a:p>
          <a:p>
            <a:endParaRPr lang="en-US"/>
          </a:p>
        </p:txBody>
      </p:sp>
      <p:sp>
        <p:nvSpPr>
          <p:cNvPr id="4" name="Slide Number Placeholder 3"/>
          <p:cNvSpPr>
            <a:spLocks noGrp="1"/>
          </p:cNvSpPr>
          <p:nvPr>
            <p:ph type="sldNum" sz="quarter" idx="5"/>
          </p:nvPr>
        </p:nvSpPr>
        <p:spPr/>
        <p:txBody>
          <a:bodyPr/>
          <a:lstStyle/>
          <a:p>
            <a:fld id="{DED9A413-938C-544F-8A29-8074E2BC8166}" type="slidenum">
              <a:rPr lang="en-US" smtClean="0"/>
              <a:t>46</a:t>
            </a:fld>
            <a:endParaRPr lang="en-US"/>
          </a:p>
        </p:txBody>
      </p:sp>
    </p:spTree>
    <p:extLst>
      <p:ext uri="{BB962C8B-B14F-4D97-AF65-F5344CB8AC3E}">
        <p14:creationId xmlns:p14="http://schemas.microsoft.com/office/powerpoint/2010/main" val="341629091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1819A-3636-20F7-AA17-BEFF99ECE6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790E3B-D372-72C8-29B7-2EAC994CA915}"/>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857C6EB2-3FD8-17E1-CB4F-7A77476DFBC7}"/>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Contact your myLegion support team to assist with questions and tools for MyLegion.  Email mylegion@legion.org or call 833-253-9995 Monday through Friday. </a:t>
            </a:r>
          </a:p>
        </p:txBody>
      </p:sp>
    </p:spTree>
    <p:extLst>
      <p:ext uri="{BB962C8B-B14F-4D97-AF65-F5344CB8AC3E}">
        <p14:creationId xmlns:p14="http://schemas.microsoft.com/office/powerpoint/2010/main" val="33173487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EE2D9-0F1C-5A34-6147-29922545A0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EE98DC-8653-92B6-E825-FCE123DD66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205881-DA69-CB88-8B6E-4098E0B8CDA0}"/>
              </a:ext>
            </a:extLst>
          </p:cNvPr>
          <p:cNvSpPr>
            <a:spLocks noGrp="1"/>
          </p:cNvSpPr>
          <p:nvPr>
            <p:ph type="body" idx="1"/>
          </p:nvPr>
        </p:nvSpPr>
        <p:spPr/>
        <p:txBody>
          <a:bodyPr/>
          <a:lstStyle/>
          <a:p>
            <a:r>
              <a:rPr lang="en-US" dirty="0"/>
              <a:t>The online renewal notice allows you to update contact information and demographic information.  &lt;1&gt; Scroll down to view rate options and set up renewal options.  Select “Pay Now” to enter payment information.</a:t>
            </a:r>
          </a:p>
        </p:txBody>
      </p:sp>
    </p:spTree>
    <p:extLst>
      <p:ext uri="{BB962C8B-B14F-4D97-AF65-F5344CB8AC3E}">
        <p14:creationId xmlns:p14="http://schemas.microsoft.com/office/powerpoint/2010/main" val="10678408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FFF78-CE2C-A6B3-5767-C936BE81BC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F7705B-64C0-1018-92D8-AE6530D0CF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DA9E22-16E4-609F-E140-137EF0126D72}"/>
              </a:ext>
            </a:extLst>
          </p:cNvPr>
          <p:cNvSpPr>
            <a:spLocks noGrp="1"/>
          </p:cNvSpPr>
          <p:nvPr>
            <p:ph type="body" idx="1"/>
          </p:nvPr>
        </p:nvSpPr>
        <p:spPr/>
        <p:txBody>
          <a:bodyPr/>
          <a:lstStyle/>
          <a:p>
            <a:r>
              <a:rPr lang="en-US" dirty="0"/>
              <a:t>Enter credit card information and select “Pay Now”.</a:t>
            </a:r>
          </a:p>
        </p:txBody>
      </p:sp>
    </p:spTree>
    <p:extLst>
      <p:ext uri="{BB962C8B-B14F-4D97-AF65-F5344CB8AC3E}">
        <p14:creationId xmlns:p14="http://schemas.microsoft.com/office/powerpoint/2010/main" val="2754479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8A901-79B5-ADDE-6C24-3DE9CB61BB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9E6A17-A805-BB48-C78B-5F0F031513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6F20CF-05E6-1542-DC6A-5C06E8A60F15}"/>
              </a:ext>
            </a:extLst>
          </p:cNvPr>
          <p:cNvSpPr>
            <a:spLocks noGrp="1"/>
          </p:cNvSpPr>
          <p:nvPr>
            <p:ph type="body" idx="1"/>
          </p:nvPr>
        </p:nvSpPr>
        <p:spPr/>
        <p:txBody>
          <a:bodyPr/>
          <a:lstStyle/>
          <a:p>
            <a:r>
              <a:rPr lang="en-US" sz="2400" i="0" dirty="0">
                <a:cs typeface="Calibri"/>
              </a:rPr>
              <a:t>Members can also renew through their myLegion account, manage payment and member information and much more.  Select the link to www.legion.org. </a:t>
            </a:r>
          </a:p>
          <a:p>
            <a:endParaRPr lang="en-US" sz="2400" dirty="0"/>
          </a:p>
          <a:p>
            <a:endParaRPr lang="en-US" dirty="0"/>
          </a:p>
        </p:txBody>
      </p:sp>
    </p:spTree>
    <p:extLst>
      <p:ext uri="{BB962C8B-B14F-4D97-AF65-F5344CB8AC3E}">
        <p14:creationId xmlns:p14="http://schemas.microsoft.com/office/powerpoint/2010/main" val="5290907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i="0" dirty="0">
                <a:effectLst/>
                <a:latin typeface="Calibri" panose="020F0502020204030204" pitchFamily="34" charset="0"/>
                <a:ea typeface="Calibri" panose="020F0502020204030204" pitchFamily="34" charset="0"/>
                <a:cs typeface="Times New Roman" panose="02020603050405020304" pitchFamily="18" charset="0"/>
              </a:rPr>
              <a:t>Begin by logging in </a:t>
            </a:r>
            <a:r>
              <a:rPr lang="en-US" sz="2000" i="0" dirty="0">
                <a:cs typeface="Calibri"/>
              </a:rPr>
              <a:t>with your username and password.  If you don’t have an account, click register to create one using the email address on your membership record.</a:t>
            </a:r>
          </a:p>
          <a:p>
            <a:endParaRPr lang="en-US" dirty="0"/>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dirty="0"/>
          </a:p>
        </p:txBody>
      </p:sp>
    </p:spTree>
    <p:extLst>
      <p:ext uri="{BB962C8B-B14F-4D97-AF65-F5344CB8AC3E}">
        <p14:creationId xmlns:p14="http://schemas.microsoft.com/office/powerpoint/2010/main" val="24180076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From the MyLegion home page you will find menus that include links to membership, subscriptions, donations, help resources, Flag &amp; Emblem and contact information.</a:t>
            </a:r>
          </a:p>
          <a:p>
            <a:endParaRPr lang="en-US" sz="2200" b="0" i="0" dirty="0">
              <a:effectLst/>
              <a:latin typeface="Avenir Next" panose="020B0503020202020204" pitchFamily="34" charset="0"/>
              <a:ea typeface="+mn-ea"/>
              <a:cs typeface="+mn-cs"/>
              <a:sym typeface="Helvetica Neue"/>
            </a:endParaRPr>
          </a:p>
          <a:p>
            <a:r>
              <a:rPr lang="en-US" sz="2200" b="0" i="0" dirty="0">
                <a:effectLst/>
                <a:latin typeface="Avenir Next" panose="020B0503020202020204" pitchFamily="34" charset="0"/>
                <a:ea typeface="+mn-ea"/>
                <a:cs typeface="+mn-cs"/>
                <a:sym typeface="Helvetica Neue"/>
              </a:rPr>
              <a:t>Membership links include  online join for Legion members only, online renewal quick pay, and Paid Up for Life information.  Paid Up for Life is a national program for Legion members only.  Use these links to view member discounts, and frequently asked questions about membership eligibility.  </a:t>
            </a:r>
          </a:p>
          <a:p>
            <a:endParaRPr lang="en-US" dirty="0"/>
          </a:p>
        </p:txBody>
      </p:sp>
    </p:spTree>
    <p:extLst>
      <p:ext uri="{BB962C8B-B14F-4D97-AF65-F5344CB8AC3E}">
        <p14:creationId xmlns:p14="http://schemas.microsoft.com/office/powerpoint/2010/main" val="34472574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Master" Target="../slideMasters/slideMaster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Master" Target="../slideMasters/slideMaster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Layouts/_rels/slideLayout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Master" Target="../slideMasters/slideMaster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AL Presentation Title Slide">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4332A7E-CE9B-244D-C430-F445E93ABF15}"/>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
        <p:nvSpPr>
          <p:cNvPr id="8" name="Rectangle 7">
            <a:extLst>
              <a:ext uri="{FF2B5EF4-FFF2-40B4-BE49-F238E27FC236}">
                <a16:creationId xmlns:a16="http://schemas.microsoft.com/office/drawing/2014/main" id="{38C240EF-8538-35CF-9010-1771CDB5F26E}"/>
              </a:ext>
            </a:extLst>
          </p:cNvPr>
          <p:cNvSpPr/>
          <p:nvPr userDrawn="1"/>
        </p:nvSpPr>
        <p:spPr>
          <a:xfrm rot="16200000">
            <a:off x="10335687" y="-45365"/>
            <a:ext cx="4226312" cy="9781139"/>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pic>
        <p:nvPicPr>
          <p:cNvPr id="9" name="Picture 8">
            <a:extLst>
              <a:ext uri="{FF2B5EF4-FFF2-40B4-BE49-F238E27FC236}">
                <a16:creationId xmlns:a16="http://schemas.microsoft.com/office/drawing/2014/main" id="{29402AB5-41D4-C274-052B-71A8668ED22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5934" y="3972736"/>
            <a:ext cx="5752618" cy="1568895"/>
          </a:xfrm>
          <a:prstGeom prst="rect">
            <a:avLst/>
          </a:prstGeom>
        </p:spPr>
      </p:pic>
      <p:sp>
        <p:nvSpPr>
          <p:cNvPr id="10" name="Text Placeholder 16">
            <a:extLst>
              <a:ext uri="{FF2B5EF4-FFF2-40B4-BE49-F238E27FC236}">
                <a16:creationId xmlns:a16="http://schemas.microsoft.com/office/drawing/2014/main" id="{37FECD0A-6221-1AC6-A5FA-CC9F423BCCC4}"/>
              </a:ext>
            </a:extLst>
          </p:cNvPr>
          <p:cNvSpPr>
            <a:spLocks noGrp="1"/>
          </p:cNvSpPr>
          <p:nvPr>
            <p:ph type="body" sz="quarter" idx="10" hasCustomPrompt="1"/>
          </p:nvPr>
        </p:nvSpPr>
        <p:spPr>
          <a:xfrm>
            <a:off x="8232775" y="3674661"/>
            <a:ext cx="7847013" cy="1309934"/>
          </a:xfrm>
        </p:spPr>
        <p:txBody>
          <a:bodyPr>
            <a:noAutofit/>
          </a:bodyPr>
          <a:lstStyle>
            <a:lvl1pPr marL="0" indent="0">
              <a:buNone/>
              <a:defRPr sz="4800" b="1" i="0">
                <a:solidFill>
                  <a:schemeClr val="bg1"/>
                </a:solidFill>
                <a:latin typeface="Avenir Next Demi Bold" panose="020B0503020202020204" pitchFamily="34" charset="0"/>
              </a:defRPr>
            </a:lvl1pPr>
            <a:lvl2pPr marL="650230" indent="0">
              <a:buNone/>
              <a:defRPr sz="4400" b="1" i="0">
                <a:solidFill>
                  <a:schemeClr val="bg1"/>
                </a:solidFill>
                <a:latin typeface="Avenir Next Demi Bold" panose="020B0503020202020204" pitchFamily="34" charset="0"/>
              </a:defRPr>
            </a:lvl2pPr>
            <a:lvl3pPr marL="1300460" indent="0">
              <a:buNone/>
              <a:defRPr sz="4000" b="1" i="0">
                <a:solidFill>
                  <a:schemeClr val="bg1"/>
                </a:solidFill>
                <a:latin typeface="Avenir Next Demi Bold" panose="020B0503020202020204" pitchFamily="34" charset="0"/>
              </a:defRPr>
            </a:lvl3pPr>
            <a:lvl4pPr marL="1950689" indent="0">
              <a:buNone/>
              <a:defRPr sz="3600" b="1" i="0">
                <a:solidFill>
                  <a:schemeClr val="bg1"/>
                </a:solidFill>
                <a:latin typeface="Avenir Next Demi Bold" panose="020B0503020202020204" pitchFamily="34" charset="0"/>
              </a:defRPr>
            </a:lvl4pPr>
            <a:lvl5pPr marL="2600919" indent="0">
              <a:buNone/>
              <a:defRPr sz="3600" b="1" i="0">
                <a:solidFill>
                  <a:schemeClr val="bg1"/>
                </a:solidFill>
                <a:latin typeface="Avenir Next Demi Bold" panose="020B0503020202020204" pitchFamily="34" charset="0"/>
              </a:defRPr>
            </a:lvl5pPr>
          </a:lstStyle>
          <a:p>
            <a:pPr lvl="0"/>
            <a:r>
              <a:rPr lang="en-US"/>
              <a:t>TITLE OF PRESENTATION</a:t>
            </a:r>
          </a:p>
        </p:txBody>
      </p:sp>
      <p:sp>
        <p:nvSpPr>
          <p:cNvPr id="11" name="Subtitle 2">
            <a:extLst>
              <a:ext uri="{FF2B5EF4-FFF2-40B4-BE49-F238E27FC236}">
                <a16:creationId xmlns:a16="http://schemas.microsoft.com/office/drawing/2014/main" id="{94AC1A4B-EEAC-4EFB-B34C-D1F011532F7B}"/>
              </a:ext>
            </a:extLst>
          </p:cNvPr>
          <p:cNvSpPr>
            <a:spLocks noGrp="1"/>
          </p:cNvSpPr>
          <p:nvPr>
            <p:ph type="subTitle" idx="1" hasCustomPrompt="1"/>
          </p:nvPr>
        </p:nvSpPr>
        <p:spPr>
          <a:xfrm>
            <a:off x="8232775" y="5217246"/>
            <a:ext cx="7847013" cy="987970"/>
          </a:xfrm>
        </p:spPr>
        <p:txBody>
          <a:bodyPr>
            <a:noAutofit/>
          </a:bodyPr>
          <a:lstStyle>
            <a:lvl1pPr marL="0" indent="0" algn="l">
              <a:lnSpc>
                <a:spcPct val="100000"/>
              </a:lnSpc>
              <a:spcBef>
                <a:spcPts val="0"/>
              </a:spcBef>
              <a:buNone/>
              <a:defRPr sz="3200" b="0" i="0">
                <a:solidFill>
                  <a:schemeClr val="bg1"/>
                </a:solidFill>
                <a:latin typeface="Avenir Next" panose="020B0503020202020204" pitchFamily="34" charset="0"/>
              </a:defRPr>
            </a:lvl1pPr>
            <a:lvl2pPr marL="650230" indent="0" algn="ctr">
              <a:buNone/>
              <a:defRPr sz="2844"/>
            </a:lvl2pPr>
            <a:lvl3pPr marL="1300460" indent="0" algn="ctr">
              <a:buNone/>
              <a:defRPr sz="2560"/>
            </a:lvl3pPr>
            <a:lvl4pPr marL="1950690" indent="0" algn="ctr">
              <a:buNone/>
              <a:defRPr sz="2276"/>
            </a:lvl4pPr>
            <a:lvl5pPr marL="2600919" indent="0" algn="ctr">
              <a:buNone/>
              <a:defRPr sz="2276"/>
            </a:lvl5pPr>
            <a:lvl6pPr marL="3251149" indent="0" algn="ctr">
              <a:buNone/>
              <a:defRPr sz="2276"/>
            </a:lvl6pPr>
            <a:lvl7pPr marL="3901379" indent="0" algn="ctr">
              <a:buNone/>
              <a:defRPr sz="2276"/>
            </a:lvl7pPr>
            <a:lvl8pPr marL="4551609" indent="0" algn="ctr">
              <a:buNone/>
              <a:defRPr sz="2276"/>
            </a:lvl8pPr>
            <a:lvl9pPr marL="5201839" indent="0" algn="ctr">
              <a:buNone/>
              <a:defRPr sz="2276"/>
            </a:lvl9pPr>
          </a:lstStyle>
          <a:p>
            <a:r>
              <a:rPr lang="en-US"/>
              <a:t>SUBTITLE OF PRESENTATION</a:t>
            </a:r>
          </a:p>
          <a:p>
            <a:r>
              <a:rPr lang="en-US"/>
              <a:t>Presenter Name, Title</a:t>
            </a:r>
          </a:p>
        </p:txBody>
      </p:sp>
    </p:spTree>
    <p:extLst>
      <p:ext uri="{BB962C8B-B14F-4D97-AF65-F5344CB8AC3E}">
        <p14:creationId xmlns:p14="http://schemas.microsoft.com/office/powerpoint/2010/main" val="3813953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mart Art Slide 3">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52306D7-5739-9DD9-D5FE-8D0909901CFA}"/>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13" name="Text Placeholder 11">
            <a:extLst>
              <a:ext uri="{FF2B5EF4-FFF2-40B4-BE49-F238E27FC236}">
                <a16:creationId xmlns:a16="http://schemas.microsoft.com/office/drawing/2014/main" id="{0EE51CFD-FB22-7470-3305-519DED78BBBC}"/>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a:t>ABOUT MYLEGION</a:t>
            </a:r>
          </a:p>
        </p:txBody>
      </p:sp>
      <p:graphicFrame>
        <p:nvGraphicFramePr>
          <p:cNvPr id="2" name="Diagram 1">
            <a:extLst>
              <a:ext uri="{FF2B5EF4-FFF2-40B4-BE49-F238E27FC236}">
                <a16:creationId xmlns:a16="http://schemas.microsoft.com/office/drawing/2014/main" id="{EDD9F1A0-890A-F62F-9E9B-4E4080586505}"/>
              </a:ext>
            </a:extLst>
          </p:cNvPr>
          <p:cNvGraphicFramePr/>
          <p:nvPr userDrawn="1">
            <p:extLst>
              <p:ext uri="{D42A27DB-BD31-4B8C-83A1-F6EECF244321}">
                <p14:modId xmlns:p14="http://schemas.microsoft.com/office/powerpoint/2010/main" val="2666203499"/>
              </p:ext>
            </p:extLst>
          </p:nvPr>
        </p:nvGraphicFramePr>
        <p:xfrm>
          <a:off x="982049" y="2001078"/>
          <a:ext cx="15376164" cy="66658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6806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BTO Mark">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0151A9-BF31-53A1-5A89-9E825B104D5D}"/>
              </a:ext>
            </a:extLst>
          </p:cNvPr>
          <p:cNvSpPr>
            <a:spLocks noGrp="1"/>
          </p:cNvSpPr>
          <p:nvPr>
            <p:ph type="body" idx="1"/>
          </p:nvPr>
        </p:nvSpPr>
        <p:spPr>
          <a:xfrm>
            <a:off x="1194403" y="1741629"/>
            <a:ext cx="8572449" cy="1171786"/>
          </a:xfrm>
        </p:spPr>
        <p:txBody>
          <a:bodyPr anchor="b">
            <a:normAutofit/>
          </a:bodyPr>
          <a:lstStyle>
            <a:lvl1pPr marL="0" indent="0">
              <a:buNone/>
              <a:defRPr sz="4000" b="1" i="0">
                <a:solidFill>
                  <a:srgbClr val="D61F32"/>
                </a:solidFill>
                <a:latin typeface="Avenir Next Demi Bold" panose="020B0503020202020204" pitchFamily="34" charset="0"/>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4" name="Content Placeholder 3">
            <a:extLst>
              <a:ext uri="{FF2B5EF4-FFF2-40B4-BE49-F238E27FC236}">
                <a16:creationId xmlns:a16="http://schemas.microsoft.com/office/drawing/2014/main" id="{6F76FFEC-F0E7-4319-B812-D02B4B83B3B5}"/>
              </a:ext>
            </a:extLst>
          </p:cNvPr>
          <p:cNvSpPr>
            <a:spLocks noGrp="1"/>
          </p:cNvSpPr>
          <p:nvPr>
            <p:ph sz="half" idx="2"/>
          </p:nvPr>
        </p:nvSpPr>
        <p:spPr>
          <a:xfrm>
            <a:off x="1194403" y="2913415"/>
            <a:ext cx="8572449" cy="5753507"/>
          </a:xfrm>
        </p:spPr>
        <p:txBody>
          <a:bodyPr/>
          <a:lstStyle>
            <a:lvl1pPr>
              <a:defRPr b="0" i="0">
                <a:latin typeface="Avenir Next" panose="020B0503020202020204" pitchFamily="34" charset="0"/>
              </a:defRPr>
            </a:lvl1pPr>
            <a:lvl2pPr>
              <a:defRPr b="0" i="0">
                <a:latin typeface="Avenir Next" panose="020B0503020202020204" pitchFamily="34" charset="0"/>
              </a:defRPr>
            </a:lvl2pPr>
            <a:lvl3pPr>
              <a:defRPr b="0" i="0">
                <a:latin typeface="Avenir Next" panose="020B0503020202020204" pitchFamily="34" charset="0"/>
              </a:defRPr>
            </a:lvl3pPr>
            <a:lvl4pPr>
              <a:defRPr b="0" i="0">
                <a:latin typeface="Avenir Next" panose="020B0503020202020204" pitchFamily="34" charset="0"/>
              </a:defRPr>
            </a:lvl4pPr>
            <a:lvl5pPr>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252306D7-5739-9DD9-D5FE-8D0909901CFA}"/>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13" name="Text Placeholder 11">
            <a:extLst>
              <a:ext uri="{FF2B5EF4-FFF2-40B4-BE49-F238E27FC236}">
                <a16:creationId xmlns:a16="http://schemas.microsoft.com/office/drawing/2014/main" id="{0EE51CFD-FB22-7470-3305-519DED78BBBC}"/>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a:t>SLIDE TITLE</a:t>
            </a:r>
          </a:p>
        </p:txBody>
      </p:sp>
      <p:pic>
        <p:nvPicPr>
          <p:cNvPr id="5" name="Picture 4" descr="A blue and red text on a black background&#10;&#10;Description automatically generated">
            <a:extLst>
              <a:ext uri="{FF2B5EF4-FFF2-40B4-BE49-F238E27FC236}">
                <a16:creationId xmlns:a16="http://schemas.microsoft.com/office/drawing/2014/main" id="{29F06526-7C15-61B0-2CA0-A27D5727753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4202" y="2133600"/>
            <a:ext cx="4000500" cy="6096000"/>
          </a:xfrm>
          <a:prstGeom prst="rect">
            <a:avLst/>
          </a:prstGeom>
        </p:spPr>
      </p:pic>
    </p:spTree>
    <p:extLst>
      <p:ext uri="{BB962C8B-B14F-4D97-AF65-F5344CB8AC3E}">
        <p14:creationId xmlns:p14="http://schemas.microsoft.com/office/powerpoint/2010/main" val="2925838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A346276-0CBB-E81D-9895-527B77901DA3}"/>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7" name="Text Placeholder 11">
            <a:extLst>
              <a:ext uri="{FF2B5EF4-FFF2-40B4-BE49-F238E27FC236}">
                <a16:creationId xmlns:a16="http://schemas.microsoft.com/office/drawing/2014/main" id="{675B3F28-A3CE-ABA0-F76A-277803DB3EF6}"/>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a:t>SLIDE TITLE</a:t>
            </a:r>
          </a:p>
        </p:txBody>
      </p:sp>
    </p:spTree>
    <p:extLst>
      <p:ext uri="{BB962C8B-B14F-4D97-AF65-F5344CB8AC3E}">
        <p14:creationId xmlns:p14="http://schemas.microsoft.com/office/powerpoint/2010/main" val="3368691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74296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with Backgroun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6A14D49-BE63-86EC-7390-E34468854C98}"/>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Tree>
    <p:extLst>
      <p:ext uri="{BB962C8B-B14F-4D97-AF65-F5344CB8AC3E}">
        <p14:creationId xmlns:p14="http://schemas.microsoft.com/office/powerpoint/2010/main" val="4265468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AL End Slide (Question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EE5055D-F9A9-3A1A-DF2D-1F4C6799E90F}"/>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
        <p:nvSpPr>
          <p:cNvPr id="7" name="Rectangle 6">
            <a:extLst>
              <a:ext uri="{FF2B5EF4-FFF2-40B4-BE49-F238E27FC236}">
                <a16:creationId xmlns:a16="http://schemas.microsoft.com/office/drawing/2014/main" id="{67485162-E1A0-0AF5-98CE-1A24C94BFE42}"/>
              </a:ext>
            </a:extLst>
          </p:cNvPr>
          <p:cNvSpPr/>
          <p:nvPr userDrawn="1"/>
        </p:nvSpPr>
        <p:spPr>
          <a:xfrm rot="16200000">
            <a:off x="10752606" y="-67351"/>
            <a:ext cx="3392467" cy="9781139"/>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8" name="TextBox 7">
            <a:extLst>
              <a:ext uri="{FF2B5EF4-FFF2-40B4-BE49-F238E27FC236}">
                <a16:creationId xmlns:a16="http://schemas.microsoft.com/office/drawing/2014/main" id="{F3D345B6-C3C1-2525-D44A-F97E52541701}"/>
              </a:ext>
            </a:extLst>
          </p:cNvPr>
          <p:cNvSpPr txBox="1"/>
          <p:nvPr userDrawn="1"/>
        </p:nvSpPr>
        <p:spPr>
          <a:xfrm>
            <a:off x="8232864" y="4504695"/>
            <a:ext cx="8255513" cy="775597"/>
          </a:xfrm>
          <a:prstGeom prst="rect">
            <a:avLst/>
          </a:prstGeom>
          <a:noFill/>
        </p:spPr>
        <p:txBody>
          <a:bodyPr wrap="square" lIns="91440" tIns="45720" rIns="91440" bIns="45720" rtlCol="0" anchor="t">
            <a:spAutoFit/>
          </a:bodyPr>
          <a:lstStyle/>
          <a:p>
            <a:pPr algn="l" defTabSz="1300460" hangingPunct="1">
              <a:lnSpc>
                <a:spcPct val="90000"/>
              </a:lnSpc>
              <a:spcAft>
                <a:spcPts val="853"/>
              </a:spcAft>
            </a:pPr>
            <a:r>
              <a:rPr lang="en-US" sz="4800" b="1" i="0" kern="1200">
                <a:solidFill>
                  <a:schemeClr val="bg1"/>
                </a:solidFill>
                <a:latin typeface="Avenir Next Demi Bold" panose="020B0503020202020204" pitchFamily="34" charset="0"/>
              </a:rPr>
              <a:t>QUESTIONS?</a:t>
            </a:r>
          </a:p>
        </p:txBody>
      </p:sp>
      <p:pic>
        <p:nvPicPr>
          <p:cNvPr id="10" name="Picture 9">
            <a:extLst>
              <a:ext uri="{FF2B5EF4-FFF2-40B4-BE49-F238E27FC236}">
                <a16:creationId xmlns:a16="http://schemas.microsoft.com/office/drawing/2014/main" id="{837BCCDF-DFC2-593A-4228-06752C21236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5934" y="3972736"/>
            <a:ext cx="5752618" cy="1568895"/>
          </a:xfrm>
          <a:prstGeom prst="rect">
            <a:avLst/>
          </a:prstGeom>
        </p:spPr>
      </p:pic>
    </p:spTree>
    <p:extLst>
      <p:ext uri="{BB962C8B-B14F-4D97-AF65-F5344CB8AC3E}">
        <p14:creationId xmlns:p14="http://schemas.microsoft.com/office/powerpoint/2010/main" val="4144923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TO End Slide (Question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EE5055D-F9A9-3A1A-DF2D-1F4C6799E90F}"/>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
        <p:nvSpPr>
          <p:cNvPr id="7" name="Rectangle 6">
            <a:extLst>
              <a:ext uri="{FF2B5EF4-FFF2-40B4-BE49-F238E27FC236}">
                <a16:creationId xmlns:a16="http://schemas.microsoft.com/office/drawing/2014/main" id="{67485162-E1A0-0AF5-98CE-1A24C94BFE42}"/>
              </a:ext>
            </a:extLst>
          </p:cNvPr>
          <p:cNvSpPr/>
          <p:nvPr userDrawn="1"/>
        </p:nvSpPr>
        <p:spPr>
          <a:xfrm rot="16200000">
            <a:off x="10752606" y="-67351"/>
            <a:ext cx="3392467" cy="9781139"/>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8" name="TextBox 7">
            <a:extLst>
              <a:ext uri="{FF2B5EF4-FFF2-40B4-BE49-F238E27FC236}">
                <a16:creationId xmlns:a16="http://schemas.microsoft.com/office/drawing/2014/main" id="{F3D345B6-C3C1-2525-D44A-F97E52541701}"/>
              </a:ext>
            </a:extLst>
          </p:cNvPr>
          <p:cNvSpPr txBox="1"/>
          <p:nvPr userDrawn="1"/>
        </p:nvSpPr>
        <p:spPr>
          <a:xfrm>
            <a:off x="8232864" y="4504695"/>
            <a:ext cx="8255513" cy="775597"/>
          </a:xfrm>
          <a:prstGeom prst="rect">
            <a:avLst/>
          </a:prstGeom>
          <a:noFill/>
        </p:spPr>
        <p:txBody>
          <a:bodyPr wrap="square" lIns="91440" tIns="45720" rIns="91440" bIns="45720" rtlCol="0" anchor="t">
            <a:spAutoFit/>
          </a:bodyPr>
          <a:lstStyle/>
          <a:p>
            <a:pPr algn="l" defTabSz="1300460" hangingPunct="1">
              <a:lnSpc>
                <a:spcPct val="90000"/>
              </a:lnSpc>
              <a:spcAft>
                <a:spcPts val="853"/>
              </a:spcAft>
            </a:pPr>
            <a:r>
              <a:rPr lang="en-US" sz="4800" b="1" i="0" kern="1200">
                <a:solidFill>
                  <a:schemeClr val="bg1"/>
                </a:solidFill>
                <a:latin typeface="Avenir Next Demi Bold" panose="020B0503020202020204" pitchFamily="34" charset="0"/>
              </a:rPr>
              <a:t>QUESTIONS?</a:t>
            </a:r>
          </a:p>
        </p:txBody>
      </p:sp>
      <p:pic>
        <p:nvPicPr>
          <p:cNvPr id="9" name="Picture 4">
            <a:extLst>
              <a:ext uri="{FF2B5EF4-FFF2-40B4-BE49-F238E27FC236}">
                <a16:creationId xmlns:a16="http://schemas.microsoft.com/office/drawing/2014/main" id="{C3790AAB-4981-BED4-05AC-F1BC4D02F96C}"/>
              </a:ext>
            </a:extLst>
          </p:cNvPr>
          <p:cNvPicPr>
            <a:picLocks noChangeAspect="1"/>
          </p:cNvPicPr>
          <p:nvPr userDrawn="1"/>
        </p:nvPicPr>
        <p:blipFill>
          <a:blip r:embed="rId3"/>
          <a:stretch>
            <a:fillRect/>
          </a:stretch>
        </p:blipFill>
        <p:spPr>
          <a:xfrm>
            <a:off x="1993850" y="1923899"/>
            <a:ext cx="3880477" cy="5905801"/>
          </a:xfrm>
          <a:prstGeom prst="rect">
            <a:avLst/>
          </a:prstGeom>
        </p:spPr>
      </p:pic>
    </p:spTree>
    <p:extLst>
      <p:ext uri="{BB962C8B-B14F-4D97-AF65-F5344CB8AC3E}">
        <p14:creationId xmlns:p14="http://schemas.microsoft.com/office/powerpoint/2010/main" val="809287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sz="3413"/>
            </a:lvl1pPr>
            <a:lvl2pPr>
              <a:defRPr sz="2844"/>
            </a:lvl2pPr>
            <a:lvl3pPr>
              <a:defRPr sz="2560"/>
            </a:lvl3pPr>
          </a:lstStyle>
          <a:p>
            <a:pPr lvl="0"/>
            <a:r>
              <a:rPr lang="en-US"/>
              <a:t>Click to edit Master text styles</a:t>
            </a:r>
          </a:p>
          <a:p>
            <a:pPr lvl="1"/>
            <a:r>
              <a:rPr lang="en-US"/>
              <a:t>Second level</a:t>
            </a:r>
          </a:p>
          <a:p>
            <a:pPr lvl="2"/>
            <a:r>
              <a:rPr lang="en-US"/>
              <a:t>Third level</a:t>
            </a:r>
          </a:p>
        </p:txBody>
      </p:sp>
      <p:sp>
        <p:nvSpPr>
          <p:cNvPr id="4" name="Date Placeholder 3"/>
          <p:cNvSpPr>
            <a:spLocks noGrp="1"/>
          </p:cNvSpPr>
          <p:nvPr>
            <p:ph type="dt" sz="half" idx="10"/>
          </p:nvPr>
        </p:nvSpPr>
        <p:spPr/>
        <p:txBody>
          <a:bodyPr/>
          <a:lstStyle/>
          <a:p>
            <a:fld id="{E4059634-5AA4-F94E-A8DB-69439DC0F0BA}" type="datetimeFigureOut">
              <a:rPr lang="en-US" smtClean="0"/>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F9611-7A6F-B745-89CC-4FBE270A9568}" type="slidenum">
              <a:rPr lang="en-US" smtClean="0"/>
              <a:t>‹#›</a:t>
            </a:fld>
            <a:endParaRPr lang="en-US"/>
          </a:p>
        </p:txBody>
      </p:sp>
    </p:spTree>
    <p:extLst>
      <p:ext uri="{BB962C8B-B14F-4D97-AF65-F5344CB8AC3E}">
        <p14:creationId xmlns:p14="http://schemas.microsoft.com/office/powerpoint/2010/main" val="1508658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TO Presentation Title Slide">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4332A7E-CE9B-244D-C430-F445E93ABF15}"/>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
        <p:nvSpPr>
          <p:cNvPr id="8" name="Rectangle 7">
            <a:extLst>
              <a:ext uri="{FF2B5EF4-FFF2-40B4-BE49-F238E27FC236}">
                <a16:creationId xmlns:a16="http://schemas.microsoft.com/office/drawing/2014/main" id="{38C240EF-8538-35CF-9010-1771CDB5F26E}"/>
              </a:ext>
            </a:extLst>
          </p:cNvPr>
          <p:cNvSpPr/>
          <p:nvPr userDrawn="1"/>
        </p:nvSpPr>
        <p:spPr>
          <a:xfrm rot="16200000">
            <a:off x="10335687" y="-45365"/>
            <a:ext cx="4226312" cy="9781139"/>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10" name="Text Placeholder 16">
            <a:extLst>
              <a:ext uri="{FF2B5EF4-FFF2-40B4-BE49-F238E27FC236}">
                <a16:creationId xmlns:a16="http://schemas.microsoft.com/office/drawing/2014/main" id="{37FECD0A-6221-1AC6-A5FA-CC9F423BCCC4}"/>
              </a:ext>
            </a:extLst>
          </p:cNvPr>
          <p:cNvSpPr>
            <a:spLocks noGrp="1"/>
          </p:cNvSpPr>
          <p:nvPr>
            <p:ph type="body" sz="quarter" idx="10" hasCustomPrompt="1"/>
          </p:nvPr>
        </p:nvSpPr>
        <p:spPr>
          <a:xfrm>
            <a:off x="8232775" y="3674661"/>
            <a:ext cx="7847013" cy="1309934"/>
          </a:xfrm>
        </p:spPr>
        <p:txBody>
          <a:bodyPr>
            <a:noAutofit/>
          </a:bodyPr>
          <a:lstStyle>
            <a:lvl1pPr marL="0" indent="0">
              <a:buNone/>
              <a:defRPr sz="4800" b="1" i="0">
                <a:solidFill>
                  <a:schemeClr val="bg1"/>
                </a:solidFill>
                <a:latin typeface="Avenir Next Demi Bold" panose="020B0503020202020204" pitchFamily="34" charset="0"/>
              </a:defRPr>
            </a:lvl1pPr>
            <a:lvl2pPr marL="650230" indent="0">
              <a:buNone/>
              <a:defRPr sz="4400" b="1" i="0">
                <a:solidFill>
                  <a:schemeClr val="bg1"/>
                </a:solidFill>
                <a:latin typeface="Avenir Next Demi Bold" panose="020B0503020202020204" pitchFamily="34" charset="0"/>
              </a:defRPr>
            </a:lvl2pPr>
            <a:lvl3pPr marL="1300460" indent="0">
              <a:buNone/>
              <a:defRPr sz="4000" b="1" i="0">
                <a:solidFill>
                  <a:schemeClr val="bg1"/>
                </a:solidFill>
                <a:latin typeface="Avenir Next Demi Bold" panose="020B0503020202020204" pitchFamily="34" charset="0"/>
              </a:defRPr>
            </a:lvl3pPr>
            <a:lvl4pPr marL="1950689" indent="0">
              <a:buNone/>
              <a:defRPr sz="3600" b="1" i="0">
                <a:solidFill>
                  <a:schemeClr val="bg1"/>
                </a:solidFill>
                <a:latin typeface="Avenir Next Demi Bold" panose="020B0503020202020204" pitchFamily="34" charset="0"/>
              </a:defRPr>
            </a:lvl4pPr>
            <a:lvl5pPr marL="2600919" indent="0">
              <a:buNone/>
              <a:defRPr sz="3600" b="1" i="0">
                <a:solidFill>
                  <a:schemeClr val="bg1"/>
                </a:solidFill>
                <a:latin typeface="Avenir Next Demi Bold" panose="020B0503020202020204" pitchFamily="34" charset="0"/>
              </a:defRPr>
            </a:lvl5pPr>
          </a:lstStyle>
          <a:p>
            <a:pPr lvl="0"/>
            <a:r>
              <a:rPr lang="en-US"/>
              <a:t>TITLE OF PRESENTATION</a:t>
            </a:r>
          </a:p>
        </p:txBody>
      </p:sp>
      <p:sp>
        <p:nvSpPr>
          <p:cNvPr id="11" name="Subtitle 2">
            <a:extLst>
              <a:ext uri="{FF2B5EF4-FFF2-40B4-BE49-F238E27FC236}">
                <a16:creationId xmlns:a16="http://schemas.microsoft.com/office/drawing/2014/main" id="{94AC1A4B-EEAC-4EFB-B34C-D1F011532F7B}"/>
              </a:ext>
            </a:extLst>
          </p:cNvPr>
          <p:cNvSpPr>
            <a:spLocks noGrp="1"/>
          </p:cNvSpPr>
          <p:nvPr>
            <p:ph type="subTitle" idx="1" hasCustomPrompt="1"/>
          </p:nvPr>
        </p:nvSpPr>
        <p:spPr>
          <a:xfrm>
            <a:off x="8232775" y="5217246"/>
            <a:ext cx="7847013" cy="987970"/>
          </a:xfrm>
        </p:spPr>
        <p:txBody>
          <a:bodyPr>
            <a:noAutofit/>
          </a:bodyPr>
          <a:lstStyle>
            <a:lvl1pPr marL="0" indent="0" algn="l">
              <a:lnSpc>
                <a:spcPct val="100000"/>
              </a:lnSpc>
              <a:spcBef>
                <a:spcPts val="0"/>
              </a:spcBef>
              <a:buNone/>
              <a:defRPr sz="3200" b="0" i="0">
                <a:solidFill>
                  <a:schemeClr val="bg1"/>
                </a:solidFill>
                <a:latin typeface="Avenir Next" panose="020B0503020202020204" pitchFamily="34" charset="0"/>
              </a:defRPr>
            </a:lvl1pPr>
            <a:lvl2pPr marL="650230" indent="0" algn="ctr">
              <a:buNone/>
              <a:defRPr sz="2844"/>
            </a:lvl2pPr>
            <a:lvl3pPr marL="1300460" indent="0" algn="ctr">
              <a:buNone/>
              <a:defRPr sz="2560"/>
            </a:lvl3pPr>
            <a:lvl4pPr marL="1950690" indent="0" algn="ctr">
              <a:buNone/>
              <a:defRPr sz="2276"/>
            </a:lvl4pPr>
            <a:lvl5pPr marL="2600919" indent="0" algn="ctr">
              <a:buNone/>
              <a:defRPr sz="2276"/>
            </a:lvl5pPr>
            <a:lvl6pPr marL="3251149" indent="0" algn="ctr">
              <a:buNone/>
              <a:defRPr sz="2276"/>
            </a:lvl6pPr>
            <a:lvl7pPr marL="3901379" indent="0" algn="ctr">
              <a:buNone/>
              <a:defRPr sz="2276"/>
            </a:lvl7pPr>
            <a:lvl8pPr marL="4551609" indent="0" algn="ctr">
              <a:buNone/>
              <a:defRPr sz="2276"/>
            </a:lvl8pPr>
            <a:lvl9pPr marL="5201839" indent="0" algn="ctr">
              <a:buNone/>
              <a:defRPr sz="2276"/>
            </a:lvl9pPr>
          </a:lstStyle>
          <a:p>
            <a:r>
              <a:rPr lang="en-US"/>
              <a:t>SUBTITLE OF PRESENTATION</a:t>
            </a:r>
          </a:p>
          <a:p>
            <a:r>
              <a:rPr lang="en-US"/>
              <a:t>Presenter Name, Title</a:t>
            </a:r>
          </a:p>
        </p:txBody>
      </p:sp>
      <p:pic>
        <p:nvPicPr>
          <p:cNvPr id="2" name="Picture 1" descr="A blue and red text on a black background&#10;&#10;Description automatically generated">
            <a:extLst>
              <a:ext uri="{FF2B5EF4-FFF2-40B4-BE49-F238E27FC236}">
                <a16:creationId xmlns:a16="http://schemas.microsoft.com/office/drawing/2014/main" id="{0919302F-8EE3-D12E-06D3-2CA565C1EBB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78897" y="1828800"/>
            <a:ext cx="4000500" cy="6096000"/>
          </a:xfrm>
          <a:prstGeom prst="rect">
            <a:avLst/>
          </a:prstGeom>
        </p:spPr>
      </p:pic>
    </p:spTree>
    <p:extLst>
      <p:ext uri="{BB962C8B-B14F-4D97-AF65-F5344CB8AC3E}">
        <p14:creationId xmlns:p14="http://schemas.microsoft.com/office/powerpoint/2010/main" val="3128090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Table of Conten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A8FCA8-1544-8C0A-516E-A5127A03535E}"/>
              </a:ext>
            </a:extLst>
          </p:cNvPr>
          <p:cNvSpPr>
            <a:spLocks noGrp="1"/>
          </p:cNvSpPr>
          <p:nvPr>
            <p:ph idx="1"/>
          </p:nvPr>
        </p:nvSpPr>
        <p:spPr>
          <a:xfrm>
            <a:off x="1192143" y="1828800"/>
            <a:ext cx="14955977" cy="6956214"/>
          </a:xfrm>
        </p:spPr>
        <p:txBody>
          <a:bodyPr/>
          <a:lstStyle>
            <a:lvl1pPr marL="0" indent="0">
              <a:buNone/>
              <a:defRPr b="0" i="0">
                <a:latin typeface="Avenir Next" panose="020B0503020202020204" pitchFamily="34" charset="0"/>
              </a:defRPr>
            </a:lvl1pPr>
            <a:lvl2pPr marL="650230" indent="0">
              <a:buNone/>
              <a:defRPr b="0" i="0">
                <a:latin typeface="Avenir Next" panose="020B0503020202020204" pitchFamily="34" charset="0"/>
              </a:defRPr>
            </a:lvl2pPr>
            <a:lvl3pPr marL="1300460" indent="0">
              <a:buNone/>
              <a:defRPr b="0" i="0">
                <a:latin typeface="Avenir Next" panose="020B0503020202020204" pitchFamily="34" charset="0"/>
              </a:defRPr>
            </a:lvl3pPr>
            <a:lvl4pPr marL="1950689" indent="0">
              <a:buNone/>
              <a:defRPr b="0" i="0">
                <a:latin typeface="Avenir Next" panose="020B0503020202020204" pitchFamily="34" charset="0"/>
              </a:defRPr>
            </a:lvl4pPr>
            <a:lvl5pPr marL="2600919" indent="0">
              <a:buNone/>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A1EAB754-D9B5-2C7D-BBBF-4F688B9EAFC6}"/>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12" name="Text Placeholder 11">
            <a:extLst>
              <a:ext uri="{FF2B5EF4-FFF2-40B4-BE49-F238E27FC236}">
                <a16:creationId xmlns:a16="http://schemas.microsoft.com/office/drawing/2014/main" id="{A5BC9E12-564F-6B74-1A29-433EB7B2490C}"/>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a:t>AGENDA/TOC</a:t>
            </a:r>
          </a:p>
        </p:txBody>
      </p:sp>
    </p:spTree>
    <p:extLst>
      <p:ext uri="{BB962C8B-B14F-4D97-AF65-F5344CB8AC3E}">
        <p14:creationId xmlns:p14="http://schemas.microsoft.com/office/powerpoint/2010/main" val="2478329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AL Subject 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0591AC0-3560-0A9F-3C31-1DF40E632936}"/>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
        <p:nvSpPr>
          <p:cNvPr id="8" name="Rectangle 7">
            <a:extLst>
              <a:ext uri="{FF2B5EF4-FFF2-40B4-BE49-F238E27FC236}">
                <a16:creationId xmlns:a16="http://schemas.microsoft.com/office/drawing/2014/main" id="{5AA4298A-C4A7-CF90-A517-CBFDB880BCE1}"/>
              </a:ext>
            </a:extLst>
          </p:cNvPr>
          <p:cNvSpPr/>
          <p:nvPr userDrawn="1"/>
        </p:nvSpPr>
        <p:spPr>
          <a:xfrm rot="16200000">
            <a:off x="10699556" y="39238"/>
            <a:ext cx="3498575" cy="9781139"/>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pic>
        <p:nvPicPr>
          <p:cNvPr id="9" name="Picture 8">
            <a:extLst>
              <a:ext uri="{FF2B5EF4-FFF2-40B4-BE49-F238E27FC236}">
                <a16:creationId xmlns:a16="http://schemas.microsoft.com/office/drawing/2014/main" id="{93C8E4BA-44FF-B4F9-8DF5-91B2735071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5934" y="3972736"/>
            <a:ext cx="5752618" cy="1568895"/>
          </a:xfrm>
          <a:prstGeom prst="rect">
            <a:avLst/>
          </a:prstGeom>
        </p:spPr>
      </p:pic>
      <p:sp>
        <p:nvSpPr>
          <p:cNvPr id="10" name="Text Placeholder 16">
            <a:extLst>
              <a:ext uri="{FF2B5EF4-FFF2-40B4-BE49-F238E27FC236}">
                <a16:creationId xmlns:a16="http://schemas.microsoft.com/office/drawing/2014/main" id="{5AD2D3D2-0D70-8492-8CEF-88EC6EDDA4B7}"/>
              </a:ext>
            </a:extLst>
          </p:cNvPr>
          <p:cNvSpPr>
            <a:spLocks noGrp="1"/>
          </p:cNvSpPr>
          <p:nvPr>
            <p:ph type="body" sz="quarter" idx="10" hasCustomPrompt="1"/>
          </p:nvPr>
        </p:nvSpPr>
        <p:spPr>
          <a:xfrm>
            <a:off x="8232775" y="3869635"/>
            <a:ext cx="7847013" cy="1114960"/>
          </a:xfrm>
        </p:spPr>
        <p:txBody>
          <a:bodyPr>
            <a:noAutofit/>
          </a:bodyPr>
          <a:lstStyle>
            <a:lvl1pPr marL="0" indent="0">
              <a:buNone/>
              <a:defRPr sz="4800" b="1" i="0">
                <a:solidFill>
                  <a:schemeClr val="bg1"/>
                </a:solidFill>
                <a:latin typeface="Avenir Next Demi Bold" panose="020B0503020202020204" pitchFamily="34" charset="0"/>
              </a:defRPr>
            </a:lvl1pPr>
            <a:lvl2pPr marL="650230" indent="0">
              <a:buNone/>
              <a:defRPr sz="4400" b="1" i="0">
                <a:solidFill>
                  <a:schemeClr val="bg1"/>
                </a:solidFill>
                <a:latin typeface="Avenir Next Demi Bold" panose="020B0503020202020204" pitchFamily="34" charset="0"/>
              </a:defRPr>
            </a:lvl2pPr>
            <a:lvl3pPr marL="1300460" indent="0">
              <a:buNone/>
              <a:defRPr sz="4000" b="1" i="0">
                <a:solidFill>
                  <a:schemeClr val="bg1"/>
                </a:solidFill>
                <a:latin typeface="Avenir Next Demi Bold" panose="020B0503020202020204" pitchFamily="34" charset="0"/>
              </a:defRPr>
            </a:lvl3pPr>
            <a:lvl4pPr marL="1950689" indent="0">
              <a:buNone/>
              <a:defRPr sz="3600" b="1" i="0">
                <a:solidFill>
                  <a:schemeClr val="bg1"/>
                </a:solidFill>
                <a:latin typeface="Avenir Next Demi Bold" panose="020B0503020202020204" pitchFamily="34" charset="0"/>
              </a:defRPr>
            </a:lvl4pPr>
            <a:lvl5pPr marL="2600919" indent="0">
              <a:buNone/>
              <a:defRPr sz="3600" b="1" i="0">
                <a:solidFill>
                  <a:schemeClr val="bg1"/>
                </a:solidFill>
                <a:latin typeface="Avenir Next Demi Bold" panose="020B0503020202020204" pitchFamily="34" charset="0"/>
              </a:defRPr>
            </a:lvl5pPr>
          </a:lstStyle>
          <a:p>
            <a:pPr lvl="0"/>
            <a:r>
              <a:rPr lang="en-US"/>
              <a:t>SUBJECT TITLE</a:t>
            </a:r>
          </a:p>
        </p:txBody>
      </p:sp>
      <p:sp>
        <p:nvSpPr>
          <p:cNvPr id="11" name="Subtitle 2">
            <a:extLst>
              <a:ext uri="{FF2B5EF4-FFF2-40B4-BE49-F238E27FC236}">
                <a16:creationId xmlns:a16="http://schemas.microsoft.com/office/drawing/2014/main" id="{3ABF5345-1934-56F7-6A1E-C7822AA4951C}"/>
              </a:ext>
            </a:extLst>
          </p:cNvPr>
          <p:cNvSpPr>
            <a:spLocks noGrp="1"/>
          </p:cNvSpPr>
          <p:nvPr>
            <p:ph type="subTitle" idx="1" hasCustomPrompt="1"/>
          </p:nvPr>
        </p:nvSpPr>
        <p:spPr>
          <a:xfrm>
            <a:off x="8232775" y="5217246"/>
            <a:ext cx="7847013" cy="987970"/>
          </a:xfrm>
        </p:spPr>
        <p:txBody>
          <a:bodyPr>
            <a:noAutofit/>
          </a:bodyPr>
          <a:lstStyle>
            <a:lvl1pPr marL="0" indent="0" algn="l">
              <a:lnSpc>
                <a:spcPct val="100000"/>
              </a:lnSpc>
              <a:spcBef>
                <a:spcPts val="0"/>
              </a:spcBef>
              <a:buNone/>
              <a:defRPr sz="3200" b="0" i="0">
                <a:solidFill>
                  <a:schemeClr val="bg1"/>
                </a:solidFill>
                <a:latin typeface="Avenir Next" panose="020B0503020202020204" pitchFamily="34" charset="0"/>
              </a:defRPr>
            </a:lvl1pPr>
            <a:lvl2pPr marL="650230" indent="0" algn="ctr">
              <a:buNone/>
              <a:defRPr sz="2844"/>
            </a:lvl2pPr>
            <a:lvl3pPr marL="1300460" indent="0" algn="ctr">
              <a:buNone/>
              <a:defRPr sz="2560"/>
            </a:lvl3pPr>
            <a:lvl4pPr marL="1950690" indent="0" algn="ctr">
              <a:buNone/>
              <a:defRPr sz="2276"/>
            </a:lvl4pPr>
            <a:lvl5pPr marL="2600919" indent="0" algn="ctr">
              <a:buNone/>
              <a:defRPr sz="2276"/>
            </a:lvl5pPr>
            <a:lvl6pPr marL="3251149" indent="0" algn="ctr">
              <a:buNone/>
              <a:defRPr sz="2276"/>
            </a:lvl6pPr>
            <a:lvl7pPr marL="3901379" indent="0" algn="ctr">
              <a:buNone/>
              <a:defRPr sz="2276"/>
            </a:lvl7pPr>
            <a:lvl8pPr marL="4551609" indent="0" algn="ctr">
              <a:buNone/>
              <a:defRPr sz="2276"/>
            </a:lvl8pPr>
            <a:lvl9pPr marL="5201839" indent="0" algn="ctr">
              <a:buNone/>
              <a:defRPr sz="2276"/>
            </a:lvl9pPr>
          </a:lstStyle>
          <a:p>
            <a:r>
              <a:rPr lang="en-US"/>
              <a:t>SUBTITLE TEXT</a:t>
            </a:r>
          </a:p>
        </p:txBody>
      </p:sp>
    </p:spTree>
    <p:extLst>
      <p:ext uri="{BB962C8B-B14F-4D97-AF65-F5344CB8AC3E}">
        <p14:creationId xmlns:p14="http://schemas.microsoft.com/office/powerpoint/2010/main" val="255660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TO Subject 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0591AC0-3560-0A9F-3C31-1DF40E632936}"/>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
        <p:nvSpPr>
          <p:cNvPr id="8" name="Rectangle 7">
            <a:extLst>
              <a:ext uri="{FF2B5EF4-FFF2-40B4-BE49-F238E27FC236}">
                <a16:creationId xmlns:a16="http://schemas.microsoft.com/office/drawing/2014/main" id="{5AA4298A-C4A7-CF90-A517-CBFDB880BCE1}"/>
              </a:ext>
            </a:extLst>
          </p:cNvPr>
          <p:cNvSpPr/>
          <p:nvPr userDrawn="1"/>
        </p:nvSpPr>
        <p:spPr>
          <a:xfrm rot="16200000">
            <a:off x="10699556" y="39238"/>
            <a:ext cx="3498575" cy="9781139"/>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10" name="Text Placeholder 16">
            <a:extLst>
              <a:ext uri="{FF2B5EF4-FFF2-40B4-BE49-F238E27FC236}">
                <a16:creationId xmlns:a16="http://schemas.microsoft.com/office/drawing/2014/main" id="{5AD2D3D2-0D70-8492-8CEF-88EC6EDDA4B7}"/>
              </a:ext>
            </a:extLst>
          </p:cNvPr>
          <p:cNvSpPr>
            <a:spLocks noGrp="1"/>
          </p:cNvSpPr>
          <p:nvPr>
            <p:ph type="body" sz="quarter" idx="10" hasCustomPrompt="1"/>
          </p:nvPr>
        </p:nvSpPr>
        <p:spPr>
          <a:xfrm>
            <a:off x="8232775" y="3869635"/>
            <a:ext cx="7847013" cy="1114960"/>
          </a:xfrm>
        </p:spPr>
        <p:txBody>
          <a:bodyPr>
            <a:noAutofit/>
          </a:bodyPr>
          <a:lstStyle>
            <a:lvl1pPr marL="0" indent="0">
              <a:buNone/>
              <a:defRPr sz="4800" b="1" i="0">
                <a:solidFill>
                  <a:schemeClr val="bg1"/>
                </a:solidFill>
                <a:latin typeface="Avenir Next Demi Bold" panose="020B0503020202020204" pitchFamily="34" charset="0"/>
              </a:defRPr>
            </a:lvl1pPr>
            <a:lvl2pPr marL="650230" indent="0">
              <a:buNone/>
              <a:defRPr sz="4400" b="1" i="0">
                <a:solidFill>
                  <a:schemeClr val="bg1"/>
                </a:solidFill>
                <a:latin typeface="Avenir Next Demi Bold" panose="020B0503020202020204" pitchFamily="34" charset="0"/>
              </a:defRPr>
            </a:lvl2pPr>
            <a:lvl3pPr marL="1300460" indent="0">
              <a:buNone/>
              <a:defRPr sz="4000" b="1" i="0">
                <a:solidFill>
                  <a:schemeClr val="bg1"/>
                </a:solidFill>
                <a:latin typeface="Avenir Next Demi Bold" panose="020B0503020202020204" pitchFamily="34" charset="0"/>
              </a:defRPr>
            </a:lvl3pPr>
            <a:lvl4pPr marL="1950689" indent="0">
              <a:buNone/>
              <a:defRPr sz="3600" b="1" i="0">
                <a:solidFill>
                  <a:schemeClr val="bg1"/>
                </a:solidFill>
                <a:latin typeface="Avenir Next Demi Bold" panose="020B0503020202020204" pitchFamily="34" charset="0"/>
              </a:defRPr>
            </a:lvl4pPr>
            <a:lvl5pPr marL="2600919" indent="0">
              <a:buNone/>
              <a:defRPr sz="3600" b="1" i="0">
                <a:solidFill>
                  <a:schemeClr val="bg1"/>
                </a:solidFill>
                <a:latin typeface="Avenir Next Demi Bold" panose="020B0503020202020204" pitchFamily="34" charset="0"/>
              </a:defRPr>
            </a:lvl5pPr>
          </a:lstStyle>
          <a:p>
            <a:pPr lvl="0"/>
            <a:r>
              <a:rPr lang="en-US"/>
              <a:t>SUBJECT TITLE</a:t>
            </a:r>
          </a:p>
        </p:txBody>
      </p:sp>
      <p:sp>
        <p:nvSpPr>
          <p:cNvPr id="11" name="Subtitle 2">
            <a:extLst>
              <a:ext uri="{FF2B5EF4-FFF2-40B4-BE49-F238E27FC236}">
                <a16:creationId xmlns:a16="http://schemas.microsoft.com/office/drawing/2014/main" id="{3ABF5345-1934-56F7-6A1E-C7822AA4951C}"/>
              </a:ext>
            </a:extLst>
          </p:cNvPr>
          <p:cNvSpPr>
            <a:spLocks noGrp="1"/>
          </p:cNvSpPr>
          <p:nvPr>
            <p:ph type="subTitle" idx="1" hasCustomPrompt="1"/>
          </p:nvPr>
        </p:nvSpPr>
        <p:spPr>
          <a:xfrm>
            <a:off x="8232775" y="5217246"/>
            <a:ext cx="7847013" cy="987970"/>
          </a:xfrm>
        </p:spPr>
        <p:txBody>
          <a:bodyPr>
            <a:noAutofit/>
          </a:bodyPr>
          <a:lstStyle>
            <a:lvl1pPr marL="0" indent="0" algn="l">
              <a:lnSpc>
                <a:spcPct val="100000"/>
              </a:lnSpc>
              <a:spcBef>
                <a:spcPts val="0"/>
              </a:spcBef>
              <a:buNone/>
              <a:defRPr sz="3200" b="0" i="0">
                <a:solidFill>
                  <a:schemeClr val="bg1"/>
                </a:solidFill>
                <a:latin typeface="Avenir Next" panose="020B0503020202020204" pitchFamily="34" charset="0"/>
              </a:defRPr>
            </a:lvl1pPr>
            <a:lvl2pPr marL="650230" indent="0" algn="ctr">
              <a:buNone/>
              <a:defRPr sz="2844"/>
            </a:lvl2pPr>
            <a:lvl3pPr marL="1300460" indent="0" algn="ctr">
              <a:buNone/>
              <a:defRPr sz="2560"/>
            </a:lvl3pPr>
            <a:lvl4pPr marL="1950690" indent="0" algn="ctr">
              <a:buNone/>
              <a:defRPr sz="2276"/>
            </a:lvl4pPr>
            <a:lvl5pPr marL="2600919" indent="0" algn="ctr">
              <a:buNone/>
              <a:defRPr sz="2276"/>
            </a:lvl5pPr>
            <a:lvl6pPr marL="3251149" indent="0" algn="ctr">
              <a:buNone/>
              <a:defRPr sz="2276"/>
            </a:lvl6pPr>
            <a:lvl7pPr marL="3901379" indent="0" algn="ctr">
              <a:buNone/>
              <a:defRPr sz="2276"/>
            </a:lvl7pPr>
            <a:lvl8pPr marL="4551609" indent="0" algn="ctr">
              <a:buNone/>
              <a:defRPr sz="2276"/>
            </a:lvl8pPr>
            <a:lvl9pPr marL="5201839" indent="0" algn="ctr">
              <a:buNone/>
              <a:defRPr sz="2276"/>
            </a:lvl9pPr>
          </a:lstStyle>
          <a:p>
            <a:r>
              <a:rPr lang="en-US"/>
              <a:t>SUBTITLE TEXT</a:t>
            </a:r>
          </a:p>
        </p:txBody>
      </p:sp>
      <p:pic>
        <p:nvPicPr>
          <p:cNvPr id="3" name="Picture 2" descr="A blue and red text on a black background&#10;&#10;Description automatically generated">
            <a:extLst>
              <a:ext uri="{FF2B5EF4-FFF2-40B4-BE49-F238E27FC236}">
                <a16:creationId xmlns:a16="http://schemas.microsoft.com/office/drawing/2014/main" id="{8F8EC4E1-3DD1-AEFE-9E5D-9C70A413086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78897" y="1828800"/>
            <a:ext cx="4000500" cy="6096000"/>
          </a:xfrm>
          <a:prstGeom prst="rect">
            <a:avLst/>
          </a:prstGeom>
        </p:spPr>
      </p:pic>
    </p:spTree>
    <p:extLst>
      <p:ext uri="{BB962C8B-B14F-4D97-AF65-F5344CB8AC3E}">
        <p14:creationId xmlns:p14="http://schemas.microsoft.com/office/powerpoint/2010/main" val="3857510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8CA817-CAA6-A66E-D079-0FF45CCA15EF}"/>
              </a:ext>
            </a:extLst>
          </p:cNvPr>
          <p:cNvSpPr>
            <a:spLocks noGrp="1"/>
          </p:cNvSpPr>
          <p:nvPr>
            <p:ph sz="half" idx="1"/>
          </p:nvPr>
        </p:nvSpPr>
        <p:spPr>
          <a:xfrm>
            <a:off x="1192143" y="1696278"/>
            <a:ext cx="7369612" cy="7088736"/>
          </a:xfrm>
        </p:spPr>
        <p:txBody>
          <a:bodyPr/>
          <a:lstStyle>
            <a:lvl1pPr marL="0" indent="0">
              <a:buNone/>
              <a:defRPr b="0" i="0">
                <a:latin typeface="Avenir Next" panose="020B0503020202020204" pitchFamily="34" charset="0"/>
              </a:defRPr>
            </a:lvl1pPr>
            <a:lvl2pPr marL="650230" indent="0">
              <a:buNone/>
              <a:defRPr b="0" i="0">
                <a:latin typeface="Avenir Next" panose="020B0503020202020204" pitchFamily="34" charset="0"/>
              </a:defRPr>
            </a:lvl2pPr>
            <a:lvl3pPr marL="1300460" indent="0">
              <a:buNone/>
              <a:defRPr b="0" i="0">
                <a:latin typeface="Avenir Next" panose="020B0503020202020204" pitchFamily="34" charset="0"/>
              </a:defRPr>
            </a:lvl3pPr>
            <a:lvl4pPr marL="1950689" indent="0">
              <a:buNone/>
              <a:defRPr b="0" i="0">
                <a:latin typeface="Avenir Next" panose="020B0503020202020204" pitchFamily="34" charset="0"/>
              </a:defRPr>
            </a:lvl4pPr>
            <a:lvl5pPr marL="2600919" indent="0">
              <a:buNone/>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3507830-A864-D761-976B-8DEC1CB52231}"/>
              </a:ext>
            </a:extLst>
          </p:cNvPr>
          <p:cNvSpPr>
            <a:spLocks noGrp="1"/>
          </p:cNvSpPr>
          <p:nvPr>
            <p:ph sz="half" idx="2"/>
          </p:nvPr>
        </p:nvSpPr>
        <p:spPr>
          <a:xfrm>
            <a:off x="8778508" y="1696278"/>
            <a:ext cx="7369612" cy="7088736"/>
          </a:xfrm>
        </p:spPr>
        <p:txBody>
          <a:bodyPr/>
          <a:lstStyle>
            <a:lvl1pPr marL="0" indent="0">
              <a:buNone/>
              <a:defRPr b="0" i="0">
                <a:latin typeface="Avenir Next" panose="020B0503020202020204" pitchFamily="34" charset="0"/>
              </a:defRPr>
            </a:lvl1pPr>
            <a:lvl2pPr marL="650230" indent="0">
              <a:buNone/>
              <a:defRPr b="0" i="0">
                <a:latin typeface="Avenir Next" panose="020B0503020202020204" pitchFamily="34" charset="0"/>
              </a:defRPr>
            </a:lvl2pPr>
            <a:lvl3pPr marL="1300460" indent="0">
              <a:buNone/>
              <a:defRPr b="0" i="0">
                <a:latin typeface="Avenir Next" panose="020B0503020202020204" pitchFamily="34" charset="0"/>
              </a:defRPr>
            </a:lvl3pPr>
            <a:lvl4pPr marL="1950689" indent="0">
              <a:buNone/>
              <a:defRPr b="0" i="0">
                <a:latin typeface="Avenir Next" panose="020B0503020202020204" pitchFamily="34" charset="0"/>
              </a:defRPr>
            </a:lvl4pPr>
            <a:lvl5pPr marL="2600919" indent="0">
              <a:buNone/>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352BCF51-63FE-3136-9E8F-EC5803B72A13}"/>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9" name="Text Placeholder 11">
            <a:extLst>
              <a:ext uri="{FF2B5EF4-FFF2-40B4-BE49-F238E27FC236}">
                <a16:creationId xmlns:a16="http://schemas.microsoft.com/office/drawing/2014/main" id="{5E3ED741-E911-1082-8546-6FA7A87384E1}"/>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a:t>SLIDE TITLE</a:t>
            </a:r>
          </a:p>
        </p:txBody>
      </p:sp>
    </p:spTree>
    <p:extLst>
      <p:ext uri="{BB962C8B-B14F-4D97-AF65-F5344CB8AC3E}">
        <p14:creationId xmlns:p14="http://schemas.microsoft.com/office/powerpoint/2010/main" val="1488300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with Heading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0151A9-BF31-53A1-5A89-9E825B104D5D}"/>
              </a:ext>
            </a:extLst>
          </p:cNvPr>
          <p:cNvSpPr>
            <a:spLocks noGrp="1"/>
          </p:cNvSpPr>
          <p:nvPr>
            <p:ph type="body" idx="1"/>
          </p:nvPr>
        </p:nvSpPr>
        <p:spPr>
          <a:xfrm>
            <a:off x="1194403" y="1741629"/>
            <a:ext cx="7335743" cy="1171786"/>
          </a:xfrm>
        </p:spPr>
        <p:txBody>
          <a:bodyPr anchor="b">
            <a:normAutofit/>
          </a:bodyPr>
          <a:lstStyle>
            <a:lvl1pPr marL="0" indent="0">
              <a:buNone/>
              <a:defRPr sz="4000" b="1" i="0">
                <a:solidFill>
                  <a:srgbClr val="D61F32"/>
                </a:solidFill>
                <a:latin typeface="Avenir Next Demi Bold" panose="020B0503020202020204" pitchFamily="34" charset="0"/>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4" name="Content Placeholder 3">
            <a:extLst>
              <a:ext uri="{FF2B5EF4-FFF2-40B4-BE49-F238E27FC236}">
                <a16:creationId xmlns:a16="http://schemas.microsoft.com/office/drawing/2014/main" id="{6F76FFEC-F0E7-4319-B812-D02B4B83B3B5}"/>
              </a:ext>
            </a:extLst>
          </p:cNvPr>
          <p:cNvSpPr>
            <a:spLocks noGrp="1"/>
          </p:cNvSpPr>
          <p:nvPr>
            <p:ph sz="half" idx="2"/>
          </p:nvPr>
        </p:nvSpPr>
        <p:spPr>
          <a:xfrm>
            <a:off x="1194403" y="2913415"/>
            <a:ext cx="7335743" cy="5753507"/>
          </a:xfrm>
        </p:spPr>
        <p:txBody>
          <a:bodyPr/>
          <a:lstStyle>
            <a:lvl1pPr>
              <a:defRPr b="0" i="0">
                <a:latin typeface="Avenir Next" panose="020B0503020202020204" pitchFamily="34" charset="0"/>
              </a:defRPr>
            </a:lvl1pPr>
            <a:lvl2pPr>
              <a:defRPr b="0" i="0">
                <a:latin typeface="Avenir Next" panose="020B0503020202020204" pitchFamily="34" charset="0"/>
              </a:defRPr>
            </a:lvl2pPr>
            <a:lvl3pPr>
              <a:defRPr b="0" i="0">
                <a:latin typeface="Avenir Next" panose="020B0503020202020204" pitchFamily="34" charset="0"/>
              </a:defRPr>
            </a:lvl3pPr>
            <a:lvl4pPr>
              <a:defRPr b="0" i="0">
                <a:latin typeface="Avenir Next" panose="020B0503020202020204" pitchFamily="34" charset="0"/>
              </a:defRPr>
            </a:lvl4pPr>
            <a:lvl5pPr>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BEC7B88-AD8D-77C3-AFD7-4CC9E4B3D1CF}"/>
              </a:ext>
            </a:extLst>
          </p:cNvPr>
          <p:cNvSpPr>
            <a:spLocks noGrp="1"/>
          </p:cNvSpPr>
          <p:nvPr>
            <p:ph type="body" sz="quarter" idx="3"/>
          </p:nvPr>
        </p:nvSpPr>
        <p:spPr>
          <a:xfrm>
            <a:off x="8778508" y="1741629"/>
            <a:ext cx="7371870" cy="1171786"/>
          </a:xfrm>
        </p:spPr>
        <p:txBody>
          <a:bodyPr anchor="b">
            <a:normAutofit/>
          </a:bodyPr>
          <a:lstStyle>
            <a:lvl1pPr marL="0" indent="0">
              <a:buNone/>
              <a:defRPr sz="4000" b="1" i="0">
                <a:solidFill>
                  <a:srgbClr val="D61F32"/>
                </a:solidFill>
                <a:latin typeface="Avenir Next Demi Bold" panose="020B0503020202020204" pitchFamily="34" charset="0"/>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6" name="Content Placeholder 5">
            <a:extLst>
              <a:ext uri="{FF2B5EF4-FFF2-40B4-BE49-F238E27FC236}">
                <a16:creationId xmlns:a16="http://schemas.microsoft.com/office/drawing/2014/main" id="{CA3B9C99-35A3-2B83-7686-7EAF30264C40}"/>
              </a:ext>
            </a:extLst>
          </p:cNvPr>
          <p:cNvSpPr>
            <a:spLocks noGrp="1"/>
          </p:cNvSpPr>
          <p:nvPr>
            <p:ph sz="quarter" idx="4"/>
          </p:nvPr>
        </p:nvSpPr>
        <p:spPr>
          <a:xfrm>
            <a:off x="8778508" y="2913415"/>
            <a:ext cx="7371870" cy="5753507"/>
          </a:xfrm>
        </p:spPr>
        <p:txBody>
          <a:bodyPr/>
          <a:lstStyle>
            <a:lvl1pPr>
              <a:defRPr b="0" i="0">
                <a:latin typeface="Avenir Next" panose="020B0503020202020204" pitchFamily="34" charset="0"/>
              </a:defRPr>
            </a:lvl1pPr>
            <a:lvl2pPr>
              <a:defRPr b="0" i="0">
                <a:latin typeface="Avenir Next" panose="020B0503020202020204" pitchFamily="34" charset="0"/>
              </a:defRPr>
            </a:lvl2pPr>
            <a:lvl3pPr>
              <a:defRPr b="0" i="0">
                <a:latin typeface="Avenir Next" panose="020B0503020202020204" pitchFamily="34" charset="0"/>
              </a:defRPr>
            </a:lvl3pPr>
            <a:lvl4pPr>
              <a:defRPr b="0" i="0">
                <a:latin typeface="Avenir Next" panose="020B0503020202020204" pitchFamily="34" charset="0"/>
              </a:defRPr>
            </a:lvl4pPr>
            <a:lvl5pPr>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252306D7-5739-9DD9-D5FE-8D0909901CFA}"/>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13" name="Text Placeholder 11">
            <a:extLst>
              <a:ext uri="{FF2B5EF4-FFF2-40B4-BE49-F238E27FC236}">
                <a16:creationId xmlns:a16="http://schemas.microsoft.com/office/drawing/2014/main" id="{0EE51CFD-FB22-7470-3305-519DED78BBBC}"/>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a:t>SLIDE TITLE</a:t>
            </a:r>
          </a:p>
        </p:txBody>
      </p:sp>
    </p:spTree>
    <p:extLst>
      <p:ext uri="{BB962C8B-B14F-4D97-AF65-F5344CB8AC3E}">
        <p14:creationId xmlns:p14="http://schemas.microsoft.com/office/powerpoint/2010/main" val="2522972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mart Art Slide 1">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0151A9-BF31-53A1-5A89-9E825B104D5D}"/>
              </a:ext>
            </a:extLst>
          </p:cNvPr>
          <p:cNvSpPr>
            <a:spLocks noGrp="1"/>
          </p:cNvSpPr>
          <p:nvPr>
            <p:ph type="body" idx="1"/>
          </p:nvPr>
        </p:nvSpPr>
        <p:spPr>
          <a:xfrm>
            <a:off x="1194403" y="1741629"/>
            <a:ext cx="7335743" cy="1171786"/>
          </a:xfrm>
        </p:spPr>
        <p:txBody>
          <a:bodyPr anchor="b">
            <a:normAutofit/>
          </a:bodyPr>
          <a:lstStyle>
            <a:lvl1pPr marL="0" indent="0">
              <a:buNone/>
              <a:defRPr sz="4000" b="1" i="0">
                <a:solidFill>
                  <a:srgbClr val="D61F32"/>
                </a:solidFill>
                <a:latin typeface="Avenir Next Demi Bold" panose="020B0503020202020204" pitchFamily="34" charset="0"/>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4" name="Content Placeholder 3">
            <a:extLst>
              <a:ext uri="{FF2B5EF4-FFF2-40B4-BE49-F238E27FC236}">
                <a16:creationId xmlns:a16="http://schemas.microsoft.com/office/drawing/2014/main" id="{6F76FFEC-F0E7-4319-B812-D02B4B83B3B5}"/>
              </a:ext>
            </a:extLst>
          </p:cNvPr>
          <p:cNvSpPr>
            <a:spLocks noGrp="1"/>
          </p:cNvSpPr>
          <p:nvPr>
            <p:ph sz="half" idx="2"/>
          </p:nvPr>
        </p:nvSpPr>
        <p:spPr>
          <a:xfrm>
            <a:off x="1194403" y="2913415"/>
            <a:ext cx="7335743" cy="5753507"/>
          </a:xfrm>
        </p:spPr>
        <p:txBody>
          <a:bodyPr/>
          <a:lstStyle>
            <a:lvl1pPr>
              <a:defRPr b="0" i="0">
                <a:latin typeface="Avenir Next" panose="020B0503020202020204" pitchFamily="34" charset="0"/>
              </a:defRPr>
            </a:lvl1pPr>
            <a:lvl2pPr>
              <a:defRPr b="0" i="0">
                <a:latin typeface="Avenir Next" panose="020B0503020202020204" pitchFamily="34" charset="0"/>
              </a:defRPr>
            </a:lvl2pPr>
            <a:lvl3pPr>
              <a:defRPr b="0" i="0">
                <a:latin typeface="Avenir Next" panose="020B0503020202020204" pitchFamily="34" charset="0"/>
              </a:defRPr>
            </a:lvl3pPr>
            <a:lvl4pPr>
              <a:defRPr b="0" i="0">
                <a:latin typeface="Avenir Next" panose="020B0503020202020204" pitchFamily="34" charset="0"/>
              </a:defRPr>
            </a:lvl4pPr>
            <a:lvl5pPr>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252306D7-5739-9DD9-D5FE-8D0909901CFA}"/>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13" name="Text Placeholder 11">
            <a:extLst>
              <a:ext uri="{FF2B5EF4-FFF2-40B4-BE49-F238E27FC236}">
                <a16:creationId xmlns:a16="http://schemas.microsoft.com/office/drawing/2014/main" id="{0EE51CFD-FB22-7470-3305-519DED78BBBC}"/>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a:t>ABOUT MYLEGION</a:t>
            </a:r>
          </a:p>
        </p:txBody>
      </p:sp>
      <p:graphicFrame>
        <p:nvGraphicFramePr>
          <p:cNvPr id="2" name="Diagram 1">
            <a:extLst>
              <a:ext uri="{FF2B5EF4-FFF2-40B4-BE49-F238E27FC236}">
                <a16:creationId xmlns:a16="http://schemas.microsoft.com/office/drawing/2014/main" id="{EDD9F1A0-890A-F62F-9E9B-4E4080586505}"/>
              </a:ext>
            </a:extLst>
          </p:cNvPr>
          <p:cNvGraphicFramePr/>
          <p:nvPr userDrawn="1">
            <p:extLst>
              <p:ext uri="{D42A27DB-BD31-4B8C-83A1-F6EECF244321}">
                <p14:modId xmlns:p14="http://schemas.microsoft.com/office/powerpoint/2010/main" val="677901481"/>
              </p:ext>
            </p:extLst>
          </p:nvPr>
        </p:nvGraphicFramePr>
        <p:xfrm>
          <a:off x="8670131" y="960138"/>
          <a:ext cx="7900436" cy="77067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1729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mart Art Slide 2">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0151A9-BF31-53A1-5A89-9E825B104D5D}"/>
              </a:ext>
            </a:extLst>
          </p:cNvPr>
          <p:cNvSpPr>
            <a:spLocks noGrp="1"/>
          </p:cNvSpPr>
          <p:nvPr>
            <p:ph type="body" idx="1"/>
          </p:nvPr>
        </p:nvSpPr>
        <p:spPr>
          <a:xfrm>
            <a:off x="1296150" y="1741629"/>
            <a:ext cx="14747962" cy="1171786"/>
          </a:xfrm>
        </p:spPr>
        <p:txBody>
          <a:bodyPr anchor="b">
            <a:normAutofit/>
          </a:bodyPr>
          <a:lstStyle>
            <a:lvl1pPr marL="0" indent="0" algn="ctr">
              <a:buNone/>
              <a:defRPr sz="4000" b="1" i="0">
                <a:solidFill>
                  <a:srgbClr val="D61F32"/>
                </a:solidFill>
                <a:latin typeface="Avenir Next Demi Bold" panose="020B0503020202020204" pitchFamily="34" charset="0"/>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12" name="Rectangle 11">
            <a:extLst>
              <a:ext uri="{FF2B5EF4-FFF2-40B4-BE49-F238E27FC236}">
                <a16:creationId xmlns:a16="http://schemas.microsoft.com/office/drawing/2014/main" id="{252306D7-5739-9DD9-D5FE-8D0909901CFA}"/>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13" name="Text Placeholder 11">
            <a:extLst>
              <a:ext uri="{FF2B5EF4-FFF2-40B4-BE49-F238E27FC236}">
                <a16:creationId xmlns:a16="http://schemas.microsoft.com/office/drawing/2014/main" id="{0EE51CFD-FB22-7470-3305-519DED78BBBC}"/>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a:t>SLIDE TITLE</a:t>
            </a:r>
          </a:p>
        </p:txBody>
      </p:sp>
      <p:graphicFrame>
        <p:nvGraphicFramePr>
          <p:cNvPr id="2" name="Diagram 1">
            <a:extLst>
              <a:ext uri="{FF2B5EF4-FFF2-40B4-BE49-F238E27FC236}">
                <a16:creationId xmlns:a16="http://schemas.microsoft.com/office/drawing/2014/main" id="{EDD9F1A0-890A-F62F-9E9B-4E4080586505}"/>
              </a:ext>
            </a:extLst>
          </p:cNvPr>
          <p:cNvGraphicFramePr/>
          <p:nvPr userDrawn="1">
            <p:extLst>
              <p:ext uri="{D42A27DB-BD31-4B8C-83A1-F6EECF244321}">
                <p14:modId xmlns:p14="http://schemas.microsoft.com/office/powerpoint/2010/main" val="654846674"/>
              </p:ext>
            </p:extLst>
          </p:nvPr>
        </p:nvGraphicFramePr>
        <p:xfrm>
          <a:off x="982049" y="3008242"/>
          <a:ext cx="15376164" cy="56586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25203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654E14-342B-61A2-C4BC-408183C960E4}"/>
              </a:ext>
            </a:extLst>
          </p:cNvPr>
          <p:cNvSpPr>
            <a:spLocks noGrp="1"/>
          </p:cNvSpPr>
          <p:nvPr>
            <p:ph type="title"/>
          </p:nvPr>
        </p:nvSpPr>
        <p:spPr>
          <a:xfrm>
            <a:off x="1192143" y="519290"/>
            <a:ext cx="14955977" cy="2077153"/>
          </a:xfrm>
          <a:prstGeom prst="rect">
            <a:avLst/>
          </a:prstGeom>
        </p:spPr>
        <p:txBody>
          <a:bodyPr vert="horz" lIns="91440" tIns="45720" rIns="91440" bIns="45720" rtlCol="0" anchor="ctr">
            <a:normAutofit/>
          </a:bodyPr>
          <a:lstStyle/>
          <a:p>
            <a:r>
              <a:rPr lang="en-US"/>
              <a:t>Titles &amp; Subheadings – Avenir Next Demi Bold</a:t>
            </a:r>
          </a:p>
        </p:txBody>
      </p:sp>
      <p:sp>
        <p:nvSpPr>
          <p:cNvPr id="3" name="Text Placeholder 2">
            <a:extLst>
              <a:ext uri="{FF2B5EF4-FFF2-40B4-BE49-F238E27FC236}">
                <a16:creationId xmlns:a16="http://schemas.microsoft.com/office/drawing/2014/main" id="{79CEAF7E-C869-3F0D-99E9-F4245FCC3D19}"/>
              </a:ext>
            </a:extLst>
          </p:cNvPr>
          <p:cNvSpPr>
            <a:spLocks noGrp="1"/>
          </p:cNvSpPr>
          <p:nvPr>
            <p:ph type="body" idx="1"/>
          </p:nvPr>
        </p:nvSpPr>
        <p:spPr>
          <a:xfrm>
            <a:off x="1192143" y="2596444"/>
            <a:ext cx="14955977" cy="6188570"/>
          </a:xfrm>
          <a:prstGeom prst="rect">
            <a:avLst/>
          </a:prstGeom>
        </p:spPr>
        <p:txBody>
          <a:bodyPr vert="horz" lIns="91440" tIns="45720" rIns="91440" bIns="45720" rtlCol="0">
            <a:normAutofit/>
          </a:bodyPr>
          <a:lstStyle/>
          <a:p>
            <a:pPr lvl="0"/>
            <a:r>
              <a:rPr lang="en-US"/>
              <a:t>Paragraph Text – Avenir Next Regular</a:t>
            </a:r>
          </a:p>
          <a:p>
            <a:pPr lvl="1"/>
            <a:r>
              <a:rPr lang="en-US"/>
              <a:t>Paragraph Text – Avenir Next o Regular</a:t>
            </a:r>
          </a:p>
          <a:p>
            <a:pPr lvl="2"/>
            <a:r>
              <a:rPr lang="en-US"/>
              <a:t>Paragraph Text – Avenir Next Regular</a:t>
            </a:r>
          </a:p>
          <a:p>
            <a:pPr lvl="3"/>
            <a:r>
              <a:rPr lang="en-US"/>
              <a:t>Paragraph Text – Avenir Next Regular</a:t>
            </a:r>
          </a:p>
          <a:p>
            <a:pPr lvl="4"/>
            <a:r>
              <a:rPr lang="en-US"/>
              <a:t>Paragraph Text – Avenir Next Regular</a:t>
            </a:r>
          </a:p>
        </p:txBody>
      </p:sp>
    </p:spTree>
    <p:extLst>
      <p:ext uri="{BB962C8B-B14F-4D97-AF65-F5344CB8AC3E}">
        <p14:creationId xmlns:p14="http://schemas.microsoft.com/office/powerpoint/2010/main" val="590439008"/>
      </p:ext>
    </p:extLst>
  </p:cSld>
  <p:clrMap bg1="lt1" tx1="dk1" bg2="lt2" tx2="dk2" accent1="accent1" accent2="accent2" accent3="accent3" accent4="accent4" accent5="accent5" accent6="accent6" hlink="hlink" folHlink="folHlink"/>
  <p:sldLayoutIdLst>
    <p:sldLayoutId id="2147483758" r:id="rId1"/>
    <p:sldLayoutId id="2147483772" r:id="rId2"/>
    <p:sldLayoutId id="2147483759" r:id="rId3"/>
    <p:sldLayoutId id="2147483760" r:id="rId4"/>
    <p:sldLayoutId id="2147483771" r:id="rId5"/>
    <p:sldLayoutId id="2147483761" r:id="rId6"/>
    <p:sldLayoutId id="2147483762" r:id="rId7"/>
    <p:sldLayoutId id="2147483769" r:id="rId8"/>
    <p:sldLayoutId id="2147483775" r:id="rId9"/>
    <p:sldLayoutId id="2147483776" r:id="rId10"/>
    <p:sldLayoutId id="2147483770" r:id="rId11"/>
    <p:sldLayoutId id="2147483763" r:id="rId12"/>
    <p:sldLayoutId id="2147483764" r:id="rId13"/>
    <p:sldLayoutId id="2147483777" r:id="rId14"/>
    <p:sldLayoutId id="2147483773" r:id="rId15"/>
    <p:sldLayoutId id="2147483774" r:id="rId16"/>
    <p:sldLayoutId id="2147483778"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300460" rtl="0" eaLnBrk="1" latinLnBrk="0" hangingPunct="1">
        <a:lnSpc>
          <a:spcPct val="90000"/>
        </a:lnSpc>
        <a:spcBef>
          <a:spcPct val="0"/>
        </a:spcBef>
        <a:buNone/>
        <a:defRPr sz="4800" b="1" i="0" kern="1200">
          <a:solidFill>
            <a:schemeClr val="tx1"/>
          </a:solidFill>
          <a:latin typeface="Avenir Next Demi Bold" panose="020B0503020202020204" pitchFamily="34" charset="0"/>
          <a:ea typeface="+mj-ea"/>
          <a:cs typeface="+mj-cs"/>
        </a:defRPr>
      </a:lvl1pPr>
    </p:titleStyle>
    <p:bodyStyle>
      <a:lvl1pPr marL="0" indent="0" algn="l" defTabSz="1300460" rtl="0" eaLnBrk="1" latinLnBrk="0" hangingPunct="1">
        <a:lnSpc>
          <a:spcPct val="90000"/>
        </a:lnSpc>
        <a:spcBef>
          <a:spcPts val="1422"/>
        </a:spcBef>
        <a:buFont typeface="Arial" panose="020B0604020202020204" pitchFamily="34" charset="0"/>
        <a:buNone/>
        <a:defRPr sz="3200" b="0" i="0" kern="1200">
          <a:solidFill>
            <a:schemeClr val="tx1"/>
          </a:solidFill>
          <a:latin typeface="Avenir Next" panose="020B0503020202020204" pitchFamily="34" charset="0"/>
          <a:ea typeface="+mn-ea"/>
          <a:cs typeface="+mn-cs"/>
        </a:defRPr>
      </a:lvl1pPr>
      <a:lvl2pPr marL="650230" indent="0" algn="l" defTabSz="1300460" rtl="0" eaLnBrk="1" latinLnBrk="0" hangingPunct="1">
        <a:lnSpc>
          <a:spcPct val="90000"/>
        </a:lnSpc>
        <a:spcBef>
          <a:spcPts val="711"/>
        </a:spcBef>
        <a:buFont typeface="Arial" panose="020B0604020202020204" pitchFamily="34" charset="0"/>
        <a:buNone/>
        <a:defRPr sz="2800" kern="1200">
          <a:solidFill>
            <a:schemeClr val="tx1"/>
          </a:solidFill>
          <a:latin typeface="Avenir Next" panose="020B0503020202020204" pitchFamily="34" charset="0"/>
          <a:ea typeface="+mn-ea"/>
          <a:cs typeface="+mn-cs"/>
        </a:defRPr>
      </a:lvl2pPr>
      <a:lvl3pPr marL="1300460" indent="0" algn="l" defTabSz="1300460" rtl="0" eaLnBrk="1" latinLnBrk="0" hangingPunct="1">
        <a:lnSpc>
          <a:spcPct val="90000"/>
        </a:lnSpc>
        <a:spcBef>
          <a:spcPts val="711"/>
        </a:spcBef>
        <a:buFont typeface="Arial" panose="020B0604020202020204" pitchFamily="34" charset="0"/>
        <a:buNone/>
        <a:defRPr sz="2400" kern="1200">
          <a:solidFill>
            <a:schemeClr val="tx1"/>
          </a:solidFill>
          <a:latin typeface="Avenir Next" panose="020B0503020202020204" pitchFamily="34" charset="0"/>
          <a:ea typeface="+mn-ea"/>
          <a:cs typeface="+mn-cs"/>
        </a:defRPr>
      </a:lvl3pPr>
      <a:lvl4pPr marL="1950689" indent="0" algn="l" defTabSz="1300460" rtl="0" eaLnBrk="1" latinLnBrk="0" hangingPunct="1">
        <a:lnSpc>
          <a:spcPct val="90000"/>
        </a:lnSpc>
        <a:spcBef>
          <a:spcPts val="711"/>
        </a:spcBef>
        <a:buFont typeface="Arial" panose="020B0604020202020204" pitchFamily="34" charset="0"/>
        <a:buNone/>
        <a:defRPr sz="2000" kern="1200">
          <a:solidFill>
            <a:schemeClr val="tx1"/>
          </a:solidFill>
          <a:latin typeface="Avenir Next" panose="020B0503020202020204" pitchFamily="34" charset="0"/>
          <a:ea typeface="+mn-ea"/>
          <a:cs typeface="+mn-cs"/>
        </a:defRPr>
      </a:lvl4pPr>
      <a:lvl5pPr marL="2600919" indent="0" algn="l" defTabSz="1300460" rtl="0" eaLnBrk="1" latinLnBrk="0" hangingPunct="1">
        <a:lnSpc>
          <a:spcPct val="90000"/>
        </a:lnSpc>
        <a:spcBef>
          <a:spcPts val="711"/>
        </a:spcBef>
        <a:buFont typeface="Arial" panose="020B0604020202020204" pitchFamily="34" charset="0"/>
        <a:buNone/>
        <a:defRPr sz="2000" kern="1200">
          <a:solidFill>
            <a:schemeClr val="tx1"/>
          </a:solidFill>
          <a:latin typeface="Avenir Next" panose="020B0503020202020204" pitchFamily="34" charset="0"/>
          <a:ea typeface="+mn-ea"/>
          <a:cs typeface="+mn-cs"/>
        </a:defRPr>
      </a:lvl5pPr>
      <a:lvl6pPr marL="357626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49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72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95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p:bodyStyle>
    <p:otherStyle>
      <a:defPPr>
        <a:defRPr lang="en-US"/>
      </a:defPPr>
      <a:lvl1pPr marL="0" algn="l" defTabSz="1300460" rtl="0" eaLnBrk="1" latinLnBrk="0" hangingPunct="1">
        <a:defRPr sz="2560" kern="1200">
          <a:solidFill>
            <a:schemeClr val="tx1"/>
          </a:solidFill>
          <a:latin typeface="+mn-lt"/>
          <a:ea typeface="+mn-ea"/>
          <a:cs typeface="+mn-cs"/>
        </a:defRPr>
      </a:lvl1pPr>
      <a:lvl2pPr marL="650230" algn="l" defTabSz="1300460" rtl="0" eaLnBrk="1" latinLnBrk="0" hangingPunct="1">
        <a:defRPr sz="2560" kern="1200">
          <a:solidFill>
            <a:schemeClr val="tx1"/>
          </a:solidFill>
          <a:latin typeface="+mn-lt"/>
          <a:ea typeface="+mn-ea"/>
          <a:cs typeface="+mn-cs"/>
        </a:defRPr>
      </a:lvl2pPr>
      <a:lvl3pPr marL="1300460" algn="l" defTabSz="1300460" rtl="0" eaLnBrk="1" latinLnBrk="0" hangingPunct="1">
        <a:defRPr sz="2560" kern="1200">
          <a:solidFill>
            <a:schemeClr val="tx1"/>
          </a:solidFill>
          <a:latin typeface="+mn-lt"/>
          <a:ea typeface="+mn-ea"/>
          <a:cs typeface="+mn-cs"/>
        </a:defRPr>
      </a:lvl3pPr>
      <a:lvl4pPr marL="1950690" algn="l" defTabSz="1300460" rtl="0" eaLnBrk="1" latinLnBrk="0" hangingPunct="1">
        <a:defRPr sz="2560" kern="1200">
          <a:solidFill>
            <a:schemeClr val="tx1"/>
          </a:solidFill>
          <a:latin typeface="+mn-lt"/>
          <a:ea typeface="+mn-ea"/>
          <a:cs typeface="+mn-cs"/>
        </a:defRPr>
      </a:lvl4pPr>
      <a:lvl5pPr marL="2600919" algn="l" defTabSz="1300460" rtl="0" eaLnBrk="1" latinLnBrk="0" hangingPunct="1">
        <a:defRPr sz="2560" kern="1200">
          <a:solidFill>
            <a:schemeClr val="tx1"/>
          </a:solidFill>
          <a:latin typeface="+mn-lt"/>
          <a:ea typeface="+mn-ea"/>
          <a:cs typeface="+mn-cs"/>
        </a:defRPr>
      </a:lvl5pPr>
      <a:lvl6pPr marL="3251149" algn="l" defTabSz="1300460" rtl="0" eaLnBrk="1" latinLnBrk="0" hangingPunct="1">
        <a:defRPr sz="2560" kern="1200">
          <a:solidFill>
            <a:schemeClr val="tx1"/>
          </a:solidFill>
          <a:latin typeface="+mn-lt"/>
          <a:ea typeface="+mn-ea"/>
          <a:cs typeface="+mn-cs"/>
        </a:defRPr>
      </a:lvl6pPr>
      <a:lvl7pPr marL="3901379" algn="l" defTabSz="1300460" rtl="0" eaLnBrk="1" latinLnBrk="0" hangingPunct="1">
        <a:defRPr sz="2560" kern="1200">
          <a:solidFill>
            <a:schemeClr val="tx1"/>
          </a:solidFill>
          <a:latin typeface="+mn-lt"/>
          <a:ea typeface="+mn-ea"/>
          <a:cs typeface="+mn-cs"/>
        </a:defRPr>
      </a:lvl7pPr>
      <a:lvl8pPr marL="4551609" algn="l" defTabSz="1300460" rtl="0" eaLnBrk="1" latinLnBrk="0" hangingPunct="1">
        <a:defRPr sz="2560" kern="1200">
          <a:solidFill>
            <a:schemeClr val="tx1"/>
          </a:solidFill>
          <a:latin typeface="+mn-lt"/>
          <a:ea typeface="+mn-ea"/>
          <a:cs typeface="+mn-cs"/>
        </a:defRPr>
      </a:lvl8pPr>
      <a:lvl9pPr marL="5201839" algn="l" defTabSz="1300460" rtl="0" eaLnBrk="1" latinLnBrk="0" hangingPunct="1">
        <a:defRPr sz="2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19.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20.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22.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23.pn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1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4.png"/><Relationship Id="rId4" Type="http://schemas.openxmlformats.org/officeDocument/2006/relationships/image" Target="../media/image25.png"/><Relationship Id="rId9" Type="http://schemas.openxmlformats.org/officeDocument/2006/relationships/image" Target="../media/image30.png"/></Relationships>
</file>

<file path=ppt/slides/_rels/slide1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5.png"/><Relationship Id="rId4" Type="http://schemas.openxmlformats.org/officeDocument/2006/relationships/image" Target="../media/image25.png"/><Relationship Id="rId9" Type="http://schemas.openxmlformats.org/officeDocument/2006/relationships/image" Target="../media/image3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27.png"/><Relationship Id="rId11" Type="http://schemas.openxmlformats.org/officeDocument/2006/relationships/image" Target="../media/image40.png"/><Relationship Id="rId5" Type="http://schemas.openxmlformats.org/officeDocument/2006/relationships/image" Target="../media/image26.png"/><Relationship Id="rId10" Type="http://schemas.openxmlformats.org/officeDocument/2006/relationships/image" Target="../media/image39.png"/><Relationship Id="rId4" Type="http://schemas.openxmlformats.org/officeDocument/2006/relationships/image" Target="../media/image25.png"/><Relationship Id="rId9" Type="http://schemas.openxmlformats.org/officeDocument/2006/relationships/image" Target="../media/image30.png"/></Relationships>
</file>

<file path=ppt/slides/_rels/slide2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43.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27.png"/><Relationship Id="rId11" Type="http://schemas.openxmlformats.org/officeDocument/2006/relationships/image" Target="../media/image42.png"/><Relationship Id="rId5" Type="http://schemas.openxmlformats.org/officeDocument/2006/relationships/image" Target="../media/image26.png"/><Relationship Id="rId10" Type="http://schemas.openxmlformats.org/officeDocument/2006/relationships/image" Target="../media/image41.png"/><Relationship Id="rId4" Type="http://schemas.openxmlformats.org/officeDocument/2006/relationships/image" Target="../media/image25.png"/><Relationship Id="rId9"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49.png"/><Relationship Id="rId4" Type="http://schemas.openxmlformats.org/officeDocument/2006/relationships/image" Target="../media/image48.png"/></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51.png"/><Relationship Id="rId4" Type="http://schemas.openxmlformats.org/officeDocument/2006/relationships/image" Target="../media/image50.png"/></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3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3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64.pn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3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image" Target="../media/image68.png"/><Relationship Id="rId4" Type="http://schemas.openxmlformats.org/officeDocument/2006/relationships/image" Target="../media/image67.png"/></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70.png"/><Relationship Id="rId4" Type="http://schemas.openxmlformats.org/officeDocument/2006/relationships/image" Target="../media/image69.png"/></Relationships>
</file>

<file path=ppt/slides/_rels/slide3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7.xml"/><Relationship Id="rId1" Type="http://schemas.openxmlformats.org/officeDocument/2006/relationships/slideLayout" Target="../slideLayouts/slideLayout7.xml"/><Relationship Id="rId5" Type="http://schemas.openxmlformats.org/officeDocument/2006/relationships/image" Target="../media/image72.png"/><Relationship Id="rId4" Type="http://schemas.openxmlformats.org/officeDocument/2006/relationships/image" Target="../media/image71.png"/></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8.xml"/><Relationship Id="rId1" Type="http://schemas.openxmlformats.org/officeDocument/2006/relationships/slideLayout" Target="../slideLayouts/slideLayout7.xml"/><Relationship Id="rId5" Type="http://schemas.openxmlformats.org/officeDocument/2006/relationships/image" Target="../media/image74.png"/><Relationship Id="rId4" Type="http://schemas.openxmlformats.org/officeDocument/2006/relationships/image" Target="../media/image73.png"/></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80.png"/><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5.png"/></Relationships>
</file>

<file path=ppt/slides/_rels/slide4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1.xml"/><Relationship Id="rId1" Type="http://schemas.openxmlformats.org/officeDocument/2006/relationships/slideLayout" Target="../slideLayouts/slideLayout7.xml"/><Relationship Id="rId5" Type="http://schemas.openxmlformats.org/officeDocument/2006/relationships/image" Target="../media/image81.png"/><Relationship Id="rId4" Type="http://schemas.openxmlformats.org/officeDocument/2006/relationships/image" Target="../media/image75.png"/></Relationships>
</file>

<file path=ppt/slides/_rels/slide4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4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3.xml"/><Relationship Id="rId1" Type="http://schemas.openxmlformats.org/officeDocument/2006/relationships/slideLayout" Target="../slideLayouts/slideLayout7.xml"/><Relationship Id="rId5" Type="http://schemas.openxmlformats.org/officeDocument/2006/relationships/image" Target="../media/image85.png"/><Relationship Id="rId4" Type="http://schemas.openxmlformats.org/officeDocument/2006/relationships/image" Target="../media/image82.png"/></Relationships>
</file>

<file path=ppt/slides/_rels/slide4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4.xml"/><Relationship Id="rId1" Type="http://schemas.openxmlformats.org/officeDocument/2006/relationships/slideLayout" Target="../slideLayouts/slideLayout7.xml"/><Relationship Id="rId5" Type="http://schemas.openxmlformats.org/officeDocument/2006/relationships/image" Target="../media/image86.png"/><Relationship Id="rId4" Type="http://schemas.openxmlformats.org/officeDocument/2006/relationships/image" Target="../media/image82.png"/></Relationships>
</file>

<file path=ppt/slides/_rels/slide4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87.png"/><Relationship Id="rId7" Type="http://schemas.openxmlformats.org/officeDocument/2006/relationships/image" Target="../media/image27.png"/><Relationship Id="rId2" Type="http://schemas.openxmlformats.org/officeDocument/2006/relationships/notesSlide" Target="../notesSlides/notesSlide45.xml"/><Relationship Id="rId1" Type="http://schemas.openxmlformats.org/officeDocument/2006/relationships/slideLayout" Target="../slideLayouts/slideLayout3.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7.xml"/><Relationship Id="rId1" Type="http://schemas.openxmlformats.org/officeDocument/2006/relationships/tags" Target="../tags/tag1.xml"/><Relationship Id="rId4" Type="http://schemas.openxmlformats.org/officeDocument/2006/relationships/image" Target="../media/image88.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CF06A2D-0BC4-2537-A011-BDE8306A0740}"/>
              </a:ext>
            </a:extLst>
          </p:cNvPr>
          <p:cNvSpPr/>
          <p:nvPr/>
        </p:nvSpPr>
        <p:spPr>
          <a:xfrm>
            <a:off x="7311807" y="-32615"/>
            <a:ext cx="10028456" cy="9786215"/>
          </a:xfrm>
          <a:prstGeom prst="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Text Placeholder 1">
            <a:extLst>
              <a:ext uri="{FF2B5EF4-FFF2-40B4-BE49-F238E27FC236}">
                <a16:creationId xmlns:a16="http://schemas.microsoft.com/office/drawing/2014/main" id="{09AEDE24-AB90-FFD6-7EEA-C5D2DC474824}"/>
              </a:ext>
            </a:extLst>
          </p:cNvPr>
          <p:cNvSpPr>
            <a:spLocks noGrp="1"/>
          </p:cNvSpPr>
          <p:nvPr>
            <p:ph type="body" sz="quarter" idx="10"/>
          </p:nvPr>
        </p:nvSpPr>
        <p:spPr>
          <a:xfrm>
            <a:off x="7703857" y="36720"/>
            <a:ext cx="7847013" cy="1309934"/>
          </a:xfrm>
        </p:spPr>
        <p:txBody>
          <a:bodyPr/>
          <a:lstStyle/>
          <a:p>
            <a:r>
              <a:rPr lang="en-US" dirty="0"/>
              <a:t>MANAGE YOUR MEMBERSHIP</a:t>
            </a:r>
          </a:p>
        </p:txBody>
      </p:sp>
      <p:sp>
        <p:nvSpPr>
          <p:cNvPr id="3" name="Subtitle 2">
            <a:extLst>
              <a:ext uri="{FF2B5EF4-FFF2-40B4-BE49-F238E27FC236}">
                <a16:creationId xmlns:a16="http://schemas.microsoft.com/office/drawing/2014/main" id="{AA5EEE2F-8A50-3176-99F3-D6FD96F4B7BF}"/>
              </a:ext>
            </a:extLst>
          </p:cNvPr>
          <p:cNvSpPr>
            <a:spLocks noGrp="1"/>
          </p:cNvSpPr>
          <p:nvPr>
            <p:ph type="subTitle" idx="1"/>
          </p:nvPr>
        </p:nvSpPr>
        <p:spPr>
          <a:xfrm>
            <a:off x="7703857" y="1607222"/>
            <a:ext cx="9382872" cy="3628165"/>
          </a:xfrm>
        </p:spPr>
        <p:txBody>
          <a:bodyPr/>
          <a:lstStyle/>
          <a:p>
            <a:pPr marL="457200" indent="-457200">
              <a:buFont typeface="Arial" panose="020B0604020202020204" pitchFamily="34" charset="0"/>
              <a:buChar char="•"/>
            </a:pPr>
            <a:r>
              <a:rPr lang="en-US" b="1" dirty="0"/>
              <a:t>Contact Information and Demographics</a:t>
            </a:r>
          </a:p>
          <a:p>
            <a:pPr marL="457200" indent="-457200">
              <a:buFont typeface="Arial" panose="020B0604020202020204" pitchFamily="34" charset="0"/>
              <a:buChar char="•"/>
            </a:pPr>
            <a:r>
              <a:rPr lang="en-US" b="1" dirty="0"/>
              <a:t>Member only Discount Codes</a:t>
            </a:r>
          </a:p>
          <a:p>
            <a:pPr marL="457200" indent="-457200">
              <a:buFont typeface="Arial" panose="020B0604020202020204" pitchFamily="34" charset="0"/>
              <a:buChar char="•"/>
            </a:pPr>
            <a:r>
              <a:rPr lang="en-US" b="1" dirty="0"/>
              <a:t>Service Officer Contacts</a:t>
            </a:r>
          </a:p>
          <a:p>
            <a:pPr marL="457200" indent="-457200">
              <a:buFont typeface="Arial" panose="020B0604020202020204" pitchFamily="34" charset="0"/>
              <a:buChar char="•"/>
            </a:pPr>
            <a:r>
              <a:rPr lang="en-US" b="1" dirty="0"/>
              <a:t>Online Publications, and Subscriptions</a:t>
            </a:r>
          </a:p>
          <a:p>
            <a:pPr marL="457200" indent="-457200">
              <a:buFont typeface="Arial" panose="020B0604020202020204" pitchFamily="34" charset="0"/>
              <a:buChar char="•"/>
            </a:pPr>
            <a:r>
              <a:rPr lang="en-US" b="1" dirty="0"/>
              <a:t>Print Membership Card</a:t>
            </a:r>
          </a:p>
          <a:p>
            <a:pPr marL="457200" indent="-457200">
              <a:buFont typeface="Arial" panose="020B0604020202020204" pitchFamily="34" charset="0"/>
              <a:buChar char="•"/>
            </a:pPr>
            <a:r>
              <a:rPr lang="en-US" b="1" dirty="0"/>
              <a:t>Automatic Renewal Setup</a:t>
            </a:r>
          </a:p>
          <a:p>
            <a:endParaRPr lang="en-US" dirty="0"/>
          </a:p>
          <a:p>
            <a:endParaRPr lang="en-US" dirty="0"/>
          </a:p>
          <a:p>
            <a:endParaRPr lang="en-US" dirty="0"/>
          </a:p>
        </p:txBody>
      </p:sp>
      <p:sp>
        <p:nvSpPr>
          <p:cNvPr id="5" name="Subtitle 2">
            <a:extLst>
              <a:ext uri="{FF2B5EF4-FFF2-40B4-BE49-F238E27FC236}">
                <a16:creationId xmlns:a16="http://schemas.microsoft.com/office/drawing/2014/main" id="{C08C1C5A-848A-6FE8-83B9-146972EBD59C}"/>
              </a:ext>
            </a:extLst>
          </p:cNvPr>
          <p:cNvSpPr txBox="1">
            <a:spLocks/>
          </p:cNvSpPr>
          <p:nvPr/>
        </p:nvSpPr>
        <p:spPr>
          <a:xfrm>
            <a:off x="7469037" y="8846659"/>
            <a:ext cx="9811702" cy="987970"/>
          </a:xfrm>
          <a:prstGeom prst="rect">
            <a:avLst/>
          </a:prstGeom>
        </p:spPr>
        <p:txBody>
          <a:bodyPr vert="horz" lIns="91440" tIns="45720" rIns="91440" bIns="45720" rtlCol="0" anchor="t">
            <a:noAutofit/>
          </a:bodyPr>
          <a:lstStyle>
            <a:lvl1pPr marL="0" indent="0" algn="l" defTabSz="1300460" rtl="0" eaLnBrk="1" latinLnBrk="0" hangingPunct="1">
              <a:lnSpc>
                <a:spcPct val="100000"/>
              </a:lnSpc>
              <a:spcBef>
                <a:spcPts val="0"/>
              </a:spcBef>
              <a:buFont typeface="Arial" panose="020B0604020202020204" pitchFamily="34" charset="0"/>
              <a:buNone/>
              <a:defRPr sz="3200" b="0" i="0" kern="1200">
                <a:solidFill>
                  <a:schemeClr val="bg1"/>
                </a:solidFill>
                <a:latin typeface="Avenir Next" panose="020B0503020202020204" pitchFamily="34" charset="0"/>
                <a:ea typeface="+mn-ea"/>
                <a:cs typeface="+mn-cs"/>
              </a:defRPr>
            </a:lvl1pPr>
            <a:lvl2pPr marL="650230" indent="0" algn="ctr" defTabSz="1300460" rtl="0" eaLnBrk="1" latinLnBrk="0" hangingPunct="1">
              <a:lnSpc>
                <a:spcPct val="90000"/>
              </a:lnSpc>
              <a:spcBef>
                <a:spcPts val="711"/>
              </a:spcBef>
              <a:buFont typeface="Arial" panose="020B0604020202020204" pitchFamily="34" charset="0"/>
              <a:buNone/>
              <a:defRPr sz="2844" kern="1200">
                <a:solidFill>
                  <a:schemeClr val="tx1"/>
                </a:solidFill>
                <a:latin typeface="Avenir Next" panose="020B0503020202020204" pitchFamily="34" charset="0"/>
                <a:ea typeface="+mn-ea"/>
                <a:cs typeface="+mn-cs"/>
              </a:defRPr>
            </a:lvl2pPr>
            <a:lvl3pPr marL="1300460" indent="0" algn="ctr" defTabSz="1300460" rtl="0" eaLnBrk="1" latinLnBrk="0" hangingPunct="1">
              <a:lnSpc>
                <a:spcPct val="90000"/>
              </a:lnSpc>
              <a:spcBef>
                <a:spcPts val="711"/>
              </a:spcBef>
              <a:buFont typeface="Arial" panose="020B0604020202020204" pitchFamily="34" charset="0"/>
              <a:buNone/>
              <a:defRPr sz="2560" kern="1200">
                <a:solidFill>
                  <a:schemeClr val="tx1"/>
                </a:solidFill>
                <a:latin typeface="Avenir Next" panose="020B0503020202020204" pitchFamily="34" charset="0"/>
                <a:ea typeface="+mn-ea"/>
                <a:cs typeface="+mn-cs"/>
              </a:defRPr>
            </a:lvl3pPr>
            <a:lvl4pPr marL="1950690" indent="0" algn="ctr" defTabSz="1300460" rtl="0" eaLnBrk="1" latinLnBrk="0" hangingPunct="1">
              <a:lnSpc>
                <a:spcPct val="90000"/>
              </a:lnSpc>
              <a:spcBef>
                <a:spcPts val="711"/>
              </a:spcBef>
              <a:buFont typeface="Arial" panose="020B0604020202020204" pitchFamily="34" charset="0"/>
              <a:buNone/>
              <a:defRPr sz="2276" kern="1200">
                <a:solidFill>
                  <a:schemeClr val="tx1"/>
                </a:solidFill>
                <a:latin typeface="Avenir Next" panose="020B0503020202020204" pitchFamily="34" charset="0"/>
                <a:ea typeface="+mn-ea"/>
                <a:cs typeface="+mn-cs"/>
              </a:defRPr>
            </a:lvl4pPr>
            <a:lvl5pPr marL="2600919" indent="0" algn="ctr" defTabSz="1300460" rtl="0" eaLnBrk="1" latinLnBrk="0" hangingPunct="1">
              <a:lnSpc>
                <a:spcPct val="90000"/>
              </a:lnSpc>
              <a:spcBef>
                <a:spcPts val="711"/>
              </a:spcBef>
              <a:buFont typeface="Arial" panose="020B0604020202020204" pitchFamily="34" charset="0"/>
              <a:buNone/>
              <a:defRPr sz="2276" kern="1200">
                <a:solidFill>
                  <a:schemeClr val="tx1"/>
                </a:solidFill>
                <a:latin typeface="Avenir Next" panose="020B0503020202020204" pitchFamily="34" charset="0"/>
                <a:ea typeface="+mn-ea"/>
                <a:cs typeface="+mn-cs"/>
              </a:defRPr>
            </a:lvl5pPr>
            <a:lvl6pPr marL="3251149" indent="0" algn="ctr" defTabSz="1300460" rtl="0" eaLnBrk="1" latinLnBrk="0" hangingPunct="1">
              <a:lnSpc>
                <a:spcPct val="90000"/>
              </a:lnSpc>
              <a:spcBef>
                <a:spcPts val="711"/>
              </a:spcBef>
              <a:buFont typeface="Arial" panose="020B0604020202020204" pitchFamily="34" charset="0"/>
              <a:buNone/>
              <a:defRPr sz="2276" kern="1200">
                <a:solidFill>
                  <a:schemeClr val="tx1"/>
                </a:solidFill>
                <a:latin typeface="+mn-lt"/>
                <a:ea typeface="+mn-ea"/>
                <a:cs typeface="+mn-cs"/>
              </a:defRPr>
            </a:lvl6pPr>
            <a:lvl7pPr marL="3901379" indent="0" algn="ctr" defTabSz="1300460" rtl="0" eaLnBrk="1" latinLnBrk="0" hangingPunct="1">
              <a:lnSpc>
                <a:spcPct val="90000"/>
              </a:lnSpc>
              <a:spcBef>
                <a:spcPts val="711"/>
              </a:spcBef>
              <a:buFont typeface="Arial" panose="020B0604020202020204" pitchFamily="34" charset="0"/>
              <a:buNone/>
              <a:defRPr sz="2276" kern="1200">
                <a:solidFill>
                  <a:schemeClr val="tx1"/>
                </a:solidFill>
                <a:latin typeface="+mn-lt"/>
                <a:ea typeface="+mn-ea"/>
                <a:cs typeface="+mn-cs"/>
              </a:defRPr>
            </a:lvl7pPr>
            <a:lvl8pPr marL="4551609" indent="0" algn="ctr" defTabSz="1300460" rtl="0" eaLnBrk="1" latinLnBrk="0" hangingPunct="1">
              <a:lnSpc>
                <a:spcPct val="90000"/>
              </a:lnSpc>
              <a:spcBef>
                <a:spcPts val="711"/>
              </a:spcBef>
              <a:buFont typeface="Arial" panose="020B0604020202020204" pitchFamily="34" charset="0"/>
              <a:buNone/>
              <a:defRPr sz="2276" kern="1200">
                <a:solidFill>
                  <a:schemeClr val="tx1"/>
                </a:solidFill>
                <a:latin typeface="+mn-lt"/>
                <a:ea typeface="+mn-ea"/>
                <a:cs typeface="+mn-cs"/>
              </a:defRPr>
            </a:lvl8pPr>
            <a:lvl9pPr marL="5201839" indent="0" algn="ctr" defTabSz="1300460" rtl="0" eaLnBrk="1" latinLnBrk="0" hangingPunct="1">
              <a:lnSpc>
                <a:spcPct val="90000"/>
              </a:lnSpc>
              <a:spcBef>
                <a:spcPts val="711"/>
              </a:spcBef>
              <a:buFont typeface="Arial" panose="020B0604020202020204" pitchFamily="34" charset="0"/>
              <a:buNone/>
              <a:defRPr sz="2276" kern="1200">
                <a:solidFill>
                  <a:schemeClr val="tx1"/>
                </a:solidFill>
                <a:latin typeface="+mn-lt"/>
                <a:ea typeface="+mn-ea"/>
                <a:cs typeface="+mn-cs"/>
              </a:defRPr>
            </a:lvl9pPr>
          </a:lstStyle>
          <a:p>
            <a:pPr algn="r"/>
            <a:r>
              <a:rPr lang="en-US" dirty="0">
                <a:latin typeface="Avenir Next"/>
              </a:rPr>
              <a:t>2027</a:t>
            </a:r>
          </a:p>
        </p:txBody>
      </p:sp>
    </p:spTree>
    <p:extLst>
      <p:ext uri="{BB962C8B-B14F-4D97-AF65-F5344CB8AC3E}">
        <p14:creationId xmlns:p14="http://schemas.microsoft.com/office/powerpoint/2010/main" val="793978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2C1CA79-3AFB-0290-7F84-6C90492C758B}"/>
              </a:ext>
            </a:extLst>
          </p:cNvPr>
          <p:cNvSpPr/>
          <p:nvPr/>
        </p:nvSpPr>
        <p:spPr>
          <a:xfrm>
            <a:off x="-484094" y="0"/>
            <a:ext cx="6113930" cy="1111624"/>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E2BE190B-6E09-29C8-408A-93B91DE6185F}"/>
              </a:ext>
            </a:extLst>
          </p:cNvPr>
          <p:cNvGrpSpPr/>
          <p:nvPr/>
        </p:nvGrpSpPr>
        <p:grpSpPr>
          <a:xfrm>
            <a:off x="1794250" y="215746"/>
            <a:ext cx="13751761" cy="9322108"/>
            <a:chOff x="1794250" y="215746"/>
            <a:chExt cx="13751761" cy="9322108"/>
          </a:xfrm>
        </p:grpSpPr>
        <p:pic>
          <p:nvPicPr>
            <p:cNvPr id="7" name="Picture 6">
              <a:extLst>
                <a:ext uri="{FF2B5EF4-FFF2-40B4-BE49-F238E27FC236}">
                  <a16:creationId xmlns:a16="http://schemas.microsoft.com/office/drawing/2014/main" id="{0D123281-FB91-701F-AB39-C92B075157A7}"/>
                </a:ext>
              </a:extLst>
            </p:cNvPr>
            <p:cNvPicPr>
              <a:picLocks noChangeAspect="1"/>
            </p:cNvPicPr>
            <p:nvPr/>
          </p:nvPicPr>
          <p:blipFill>
            <a:blip r:embed="rId3"/>
            <a:stretch>
              <a:fillRect/>
            </a:stretch>
          </p:blipFill>
          <p:spPr>
            <a:xfrm>
              <a:off x="1794250" y="215746"/>
              <a:ext cx="13751761" cy="9322108"/>
            </a:xfrm>
            <a:prstGeom prst="rect">
              <a:avLst/>
            </a:prstGeom>
          </p:spPr>
        </p:pic>
        <p:pic>
          <p:nvPicPr>
            <p:cNvPr id="8" name="Picture 7">
              <a:extLst>
                <a:ext uri="{FF2B5EF4-FFF2-40B4-BE49-F238E27FC236}">
                  <a16:creationId xmlns:a16="http://schemas.microsoft.com/office/drawing/2014/main" id="{08EBCF63-2BB1-1DB7-9265-DE42DB3FD112}"/>
                </a:ext>
              </a:extLst>
            </p:cNvPr>
            <p:cNvPicPr>
              <a:picLocks noChangeAspect="1"/>
            </p:cNvPicPr>
            <p:nvPr/>
          </p:nvPicPr>
          <p:blipFill>
            <a:blip r:embed="rId4"/>
            <a:stretch>
              <a:fillRect/>
            </a:stretch>
          </p:blipFill>
          <p:spPr>
            <a:xfrm>
              <a:off x="10240615" y="5985948"/>
              <a:ext cx="3422597" cy="3516047"/>
            </a:xfrm>
            <a:prstGeom prst="rect">
              <a:avLst/>
            </a:prstGeom>
          </p:spPr>
        </p:pic>
      </p:grpSp>
      <p:pic>
        <p:nvPicPr>
          <p:cNvPr id="5" name="Picture 4">
            <a:extLst>
              <a:ext uri="{FF2B5EF4-FFF2-40B4-BE49-F238E27FC236}">
                <a16:creationId xmlns:a16="http://schemas.microsoft.com/office/drawing/2014/main" id="{922BE72A-579D-3DC4-AC83-7965869543C7}"/>
              </a:ext>
            </a:extLst>
          </p:cNvPr>
          <p:cNvPicPr>
            <a:picLocks noChangeAspect="1"/>
          </p:cNvPicPr>
          <p:nvPr/>
        </p:nvPicPr>
        <p:blipFill>
          <a:blip r:embed="rId5"/>
          <a:stretch>
            <a:fillRect/>
          </a:stretch>
        </p:blipFill>
        <p:spPr>
          <a:xfrm>
            <a:off x="4139412" y="1542140"/>
            <a:ext cx="3469314" cy="3114920"/>
          </a:xfrm>
          <a:prstGeom prst="rect">
            <a:avLst/>
          </a:prstGeom>
          <a:ln w="76200">
            <a:solidFill>
              <a:srgbClr val="FFC000"/>
            </a:solidFill>
          </a:ln>
          <a:effectLst>
            <a:glow rad="101600">
              <a:srgbClr val="FFC000">
                <a:alpha val="60000"/>
              </a:srgbClr>
            </a:glow>
          </a:effectLst>
        </p:spPr>
      </p:pic>
    </p:spTree>
    <p:extLst>
      <p:ext uri="{BB962C8B-B14F-4D97-AF65-F5344CB8AC3E}">
        <p14:creationId xmlns:p14="http://schemas.microsoft.com/office/powerpoint/2010/main" val="1889907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8A8BE-B3BB-4FB9-9EF7-13ABB59DD1A5}"/>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029F806A-AB98-5258-5B82-DC8A7E3677DB}"/>
              </a:ext>
            </a:extLst>
          </p:cNvPr>
          <p:cNvSpPr/>
          <p:nvPr/>
        </p:nvSpPr>
        <p:spPr>
          <a:xfrm>
            <a:off x="-484094" y="0"/>
            <a:ext cx="6113930" cy="1111624"/>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738C309-4FA4-AF5B-6B15-74EA6D817693}"/>
              </a:ext>
            </a:extLst>
          </p:cNvPr>
          <p:cNvPicPr>
            <a:picLocks noChangeAspect="1"/>
          </p:cNvPicPr>
          <p:nvPr/>
        </p:nvPicPr>
        <p:blipFill>
          <a:blip r:embed="rId3"/>
          <a:stretch>
            <a:fillRect/>
          </a:stretch>
        </p:blipFill>
        <p:spPr>
          <a:xfrm>
            <a:off x="1296558" y="555812"/>
            <a:ext cx="3469314" cy="3114920"/>
          </a:xfrm>
          <a:prstGeom prst="rect">
            <a:avLst/>
          </a:prstGeom>
          <a:ln w="76200">
            <a:solidFill>
              <a:srgbClr val="FFC000"/>
            </a:solidFill>
          </a:ln>
          <a:effectLst>
            <a:glow rad="101600">
              <a:srgbClr val="FFC000">
                <a:alpha val="60000"/>
              </a:srgbClr>
            </a:glow>
          </a:effectLst>
        </p:spPr>
      </p:pic>
      <p:pic>
        <p:nvPicPr>
          <p:cNvPr id="7" name="Picture 6">
            <a:extLst>
              <a:ext uri="{FF2B5EF4-FFF2-40B4-BE49-F238E27FC236}">
                <a16:creationId xmlns:a16="http://schemas.microsoft.com/office/drawing/2014/main" id="{E2F884DB-F159-AE18-110D-CEBA8AF797BC}"/>
              </a:ext>
            </a:extLst>
          </p:cNvPr>
          <p:cNvPicPr>
            <a:picLocks noChangeAspect="1"/>
          </p:cNvPicPr>
          <p:nvPr/>
        </p:nvPicPr>
        <p:blipFill>
          <a:blip r:embed="rId4"/>
          <a:stretch>
            <a:fillRect/>
          </a:stretch>
        </p:blipFill>
        <p:spPr>
          <a:xfrm>
            <a:off x="6165128" y="0"/>
            <a:ext cx="7912904" cy="9417212"/>
          </a:xfrm>
          <a:prstGeom prst="rect">
            <a:avLst/>
          </a:prstGeom>
        </p:spPr>
      </p:pic>
      <p:sp>
        <p:nvSpPr>
          <p:cNvPr id="4" name="Arrow: Right 3">
            <a:extLst>
              <a:ext uri="{FF2B5EF4-FFF2-40B4-BE49-F238E27FC236}">
                <a16:creationId xmlns:a16="http://schemas.microsoft.com/office/drawing/2014/main" id="{2699B08F-0070-5277-A652-089CDECC77C8}"/>
              </a:ext>
            </a:extLst>
          </p:cNvPr>
          <p:cNvSpPr/>
          <p:nvPr/>
        </p:nvSpPr>
        <p:spPr>
          <a:xfrm>
            <a:off x="432594" y="1270589"/>
            <a:ext cx="717177" cy="84268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CAFE8753-7F4D-27DD-27DA-A246DB5431B9}"/>
              </a:ext>
            </a:extLst>
          </p:cNvPr>
          <p:cNvSpPr/>
          <p:nvPr/>
        </p:nvSpPr>
        <p:spPr>
          <a:xfrm>
            <a:off x="6272213" y="4876800"/>
            <a:ext cx="4557712" cy="112395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5508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0-#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2" presetClass="entr" presetSubtype="1"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up)">
                                      <p:cBhvr>
                                        <p:cTn id="12"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960CED-9B06-B564-68CE-D03BE91275E8}"/>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935EFCD2-6709-76F0-AFBE-F6004BEA6062}"/>
              </a:ext>
            </a:extLst>
          </p:cNvPr>
          <p:cNvSpPr/>
          <p:nvPr/>
        </p:nvSpPr>
        <p:spPr>
          <a:xfrm>
            <a:off x="-484094" y="0"/>
            <a:ext cx="6113930" cy="1111624"/>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CE503B39-7B48-1B0D-EE85-A5F9F9C8F0FC}"/>
              </a:ext>
            </a:extLst>
          </p:cNvPr>
          <p:cNvPicPr>
            <a:picLocks noChangeAspect="1"/>
          </p:cNvPicPr>
          <p:nvPr/>
        </p:nvPicPr>
        <p:blipFill>
          <a:blip r:embed="rId3"/>
          <a:stretch>
            <a:fillRect/>
          </a:stretch>
        </p:blipFill>
        <p:spPr>
          <a:xfrm>
            <a:off x="740746" y="425048"/>
            <a:ext cx="3469314" cy="3114920"/>
          </a:xfrm>
          <a:prstGeom prst="rect">
            <a:avLst/>
          </a:prstGeom>
          <a:ln w="76200">
            <a:solidFill>
              <a:srgbClr val="FFC000"/>
            </a:solidFill>
          </a:ln>
          <a:effectLst>
            <a:glow rad="101600">
              <a:srgbClr val="FFC000">
                <a:alpha val="60000"/>
              </a:srgbClr>
            </a:glow>
          </a:effectLst>
        </p:spPr>
      </p:pic>
      <p:pic>
        <p:nvPicPr>
          <p:cNvPr id="3" name="Picture 2">
            <a:extLst>
              <a:ext uri="{FF2B5EF4-FFF2-40B4-BE49-F238E27FC236}">
                <a16:creationId xmlns:a16="http://schemas.microsoft.com/office/drawing/2014/main" id="{34681ABF-D006-107B-212E-B511B283AEEE}"/>
              </a:ext>
            </a:extLst>
          </p:cNvPr>
          <p:cNvPicPr>
            <a:picLocks noChangeAspect="1"/>
          </p:cNvPicPr>
          <p:nvPr/>
        </p:nvPicPr>
        <p:blipFill>
          <a:blip r:embed="rId4"/>
          <a:stretch>
            <a:fillRect/>
          </a:stretch>
        </p:blipFill>
        <p:spPr>
          <a:xfrm>
            <a:off x="4589929" y="281612"/>
            <a:ext cx="12704472" cy="6477775"/>
          </a:xfrm>
          <a:prstGeom prst="rect">
            <a:avLst/>
          </a:prstGeom>
        </p:spPr>
      </p:pic>
      <p:sp>
        <p:nvSpPr>
          <p:cNvPr id="2" name="Arrow: Right 1">
            <a:extLst>
              <a:ext uri="{FF2B5EF4-FFF2-40B4-BE49-F238E27FC236}">
                <a16:creationId xmlns:a16="http://schemas.microsoft.com/office/drawing/2014/main" id="{A1FB9B09-9822-57D9-BBAD-450EE2C59370}"/>
              </a:ext>
            </a:extLst>
          </p:cNvPr>
          <p:cNvSpPr/>
          <p:nvPr/>
        </p:nvSpPr>
        <p:spPr>
          <a:xfrm>
            <a:off x="330658" y="2794591"/>
            <a:ext cx="717177" cy="84268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03463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AB9C425-ED42-B69E-A335-3638061BB475}"/>
              </a:ext>
            </a:extLst>
          </p:cNvPr>
          <p:cNvSpPr/>
          <p:nvPr/>
        </p:nvSpPr>
        <p:spPr>
          <a:xfrm>
            <a:off x="-484094" y="0"/>
            <a:ext cx="6113930" cy="1111624"/>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D77ED38A-7383-AF7D-69A4-EED18799826A}"/>
              </a:ext>
            </a:extLst>
          </p:cNvPr>
          <p:cNvGrpSpPr/>
          <p:nvPr/>
        </p:nvGrpSpPr>
        <p:grpSpPr>
          <a:xfrm>
            <a:off x="1794250" y="215746"/>
            <a:ext cx="13751761" cy="9322108"/>
            <a:chOff x="1794250" y="215746"/>
            <a:chExt cx="13751761" cy="9322108"/>
          </a:xfrm>
        </p:grpSpPr>
        <p:pic>
          <p:nvPicPr>
            <p:cNvPr id="6" name="Picture 5">
              <a:extLst>
                <a:ext uri="{FF2B5EF4-FFF2-40B4-BE49-F238E27FC236}">
                  <a16:creationId xmlns:a16="http://schemas.microsoft.com/office/drawing/2014/main" id="{E9407DFB-E11D-AD8D-3ADA-7DBFC91D9FCA}"/>
                </a:ext>
              </a:extLst>
            </p:cNvPr>
            <p:cNvPicPr>
              <a:picLocks noChangeAspect="1"/>
            </p:cNvPicPr>
            <p:nvPr/>
          </p:nvPicPr>
          <p:blipFill>
            <a:blip r:embed="rId3"/>
            <a:stretch>
              <a:fillRect/>
            </a:stretch>
          </p:blipFill>
          <p:spPr>
            <a:xfrm>
              <a:off x="1794250" y="215746"/>
              <a:ext cx="13751761" cy="9322108"/>
            </a:xfrm>
            <a:prstGeom prst="rect">
              <a:avLst/>
            </a:prstGeom>
          </p:spPr>
        </p:pic>
        <p:pic>
          <p:nvPicPr>
            <p:cNvPr id="7" name="Picture 6">
              <a:extLst>
                <a:ext uri="{FF2B5EF4-FFF2-40B4-BE49-F238E27FC236}">
                  <a16:creationId xmlns:a16="http://schemas.microsoft.com/office/drawing/2014/main" id="{C632925F-7020-66CD-AE80-B4A67AEED55C}"/>
                </a:ext>
              </a:extLst>
            </p:cNvPr>
            <p:cNvPicPr>
              <a:picLocks noChangeAspect="1"/>
            </p:cNvPicPr>
            <p:nvPr/>
          </p:nvPicPr>
          <p:blipFill>
            <a:blip r:embed="rId4"/>
            <a:stretch>
              <a:fillRect/>
            </a:stretch>
          </p:blipFill>
          <p:spPr>
            <a:xfrm>
              <a:off x="10276473" y="5985949"/>
              <a:ext cx="3422597" cy="3516047"/>
            </a:xfrm>
            <a:prstGeom prst="rect">
              <a:avLst/>
            </a:prstGeom>
          </p:spPr>
        </p:pic>
      </p:grpSp>
      <p:pic>
        <p:nvPicPr>
          <p:cNvPr id="5" name="Picture 4">
            <a:extLst>
              <a:ext uri="{FF2B5EF4-FFF2-40B4-BE49-F238E27FC236}">
                <a16:creationId xmlns:a16="http://schemas.microsoft.com/office/drawing/2014/main" id="{26772CFE-C478-EBD3-9668-E406268F70A8}"/>
              </a:ext>
            </a:extLst>
          </p:cNvPr>
          <p:cNvPicPr>
            <a:picLocks noChangeAspect="1"/>
          </p:cNvPicPr>
          <p:nvPr/>
        </p:nvPicPr>
        <p:blipFill>
          <a:blip r:embed="rId5"/>
          <a:stretch>
            <a:fillRect/>
          </a:stretch>
        </p:blipFill>
        <p:spPr>
          <a:xfrm>
            <a:off x="5265592" y="1555885"/>
            <a:ext cx="3623227" cy="4704189"/>
          </a:xfrm>
          <a:prstGeom prst="rect">
            <a:avLst/>
          </a:prstGeom>
          <a:ln w="76200">
            <a:solidFill>
              <a:srgbClr val="FFC000"/>
            </a:solidFill>
          </a:ln>
          <a:effectLst>
            <a:glow rad="101600">
              <a:srgbClr val="FFC000">
                <a:alpha val="60000"/>
              </a:srgbClr>
            </a:glow>
          </a:effectLst>
        </p:spPr>
      </p:pic>
    </p:spTree>
    <p:extLst>
      <p:ext uri="{BB962C8B-B14F-4D97-AF65-F5344CB8AC3E}">
        <p14:creationId xmlns:p14="http://schemas.microsoft.com/office/powerpoint/2010/main" val="3391614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EDC81AC-D9BA-91F7-4402-8BB06C5C5008}"/>
              </a:ext>
            </a:extLst>
          </p:cNvPr>
          <p:cNvSpPr/>
          <p:nvPr/>
        </p:nvSpPr>
        <p:spPr>
          <a:xfrm>
            <a:off x="-484094" y="0"/>
            <a:ext cx="6113930" cy="1111624"/>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D8E197C2-EA8C-6E77-DE49-C0FAD5E451CE}"/>
              </a:ext>
            </a:extLst>
          </p:cNvPr>
          <p:cNvGrpSpPr/>
          <p:nvPr/>
        </p:nvGrpSpPr>
        <p:grpSpPr>
          <a:xfrm>
            <a:off x="1794250" y="215746"/>
            <a:ext cx="13751761" cy="9322108"/>
            <a:chOff x="1794250" y="215746"/>
            <a:chExt cx="13751761" cy="9322108"/>
          </a:xfrm>
        </p:grpSpPr>
        <p:pic>
          <p:nvPicPr>
            <p:cNvPr id="7" name="Picture 6">
              <a:extLst>
                <a:ext uri="{FF2B5EF4-FFF2-40B4-BE49-F238E27FC236}">
                  <a16:creationId xmlns:a16="http://schemas.microsoft.com/office/drawing/2014/main" id="{8F8691D2-EE4B-FCD4-5EC1-FCD4C6650402}"/>
                </a:ext>
              </a:extLst>
            </p:cNvPr>
            <p:cNvPicPr>
              <a:picLocks noChangeAspect="1"/>
            </p:cNvPicPr>
            <p:nvPr/>
          </p:nvPicPr>
          <p:blipFill>
            <a:blip r:embed="rId3"/>
            <a:stretch>
              <a:fillRect/>
            </a:stretch>
          </p:blipFill>
          <p:spPr>
            <a:xfrm>
              <a:off x="1794250" y="215746"/>
              <a:ext cx="13751761" cy="9322108"/>
            </a:xfrm>
            <a:prstGeom prst="rect">
              <a:avLst/>
            </a:prstGeom>
          </p:spPr>
        </p:pic>
        <p:pic>
          <p:nvPicPr>
            <p:cNvPr id="8" name="Picture 7">
              <a:extLst>
                <a:ext uri="{FF2B5EF4-FFF2-40B4-BE49-F238E27FC236}">
                  <a16:creationId xmlns:a16="http://schemas.microsoft.com/office/drawing/2014/main" id="{68352401-E32D-9AB0-B663-495C8D28ADD9}"/>
                </a:ext>
              </a:extLst>
            </p:cNvPr>
            <p:cNvPicPr>
              <a:picLocks noChangeAspect="1"/>
            </p:cNvPicPr>
            <p:nvPr/>
          </p:nvPicPr>
          <p:blipFill>
            <a:blip r:embed="rId4"/>
            <a:stretch>
              <a:fillRect/>
            </a:stretch>
          </p:blipFill>
          <p:spPr>
            <a:xfrm>
              <a:off x="10240615" y="5985948"/>
              <a:ext cx="3422597" cy="3516047"/>
            </a:xfrm>
            <a:prstGeom prst="rect">
              <a:avLst/>
            </a:prstGeom>
          </p:spPr>
        </p:pic>
      </p:grpSp>
      <p:pic>
        <p:nvPicPr>
          <p:cNvPr id="5" name="Picture 4">
            <a:extLst>
              <a:ext uri="{FF2B5EF4-FFF2-40B4-BE49-F238E27FC236}">
                <a16:creationId xmlns:a16="http://schemas.microsoft.com/office/drawing/2014/main" id="{E9EBD4DC-AC73-81D8-4E83-4D503D095BB3}"/>
              </a:ext>
            </a:extLst>
          </p:cNvPr>
          <p:cNvPicPr>
            <a:picLocks noChangeAspect="1"/>
          </p:cNvPicPr>
          <p:nvPr/>
        </p:nvPicPr>
        <p:blipFill>
          <a:blip r:embed="rId5"/>
          <a:stretch>
            <a:fillRect/>
          </a:stretch>
        </p:blipFill>
        <p:spPr>
          <a:xfrm>
            <a:off x="6847032" y="1594884"/>
            <a:ext cx="3646197" cy="4400582"/>
          </a:xfrm>
          <a:prstGeom prst="rect">
            <a:avLst/>
          </a:prstGeom>
          <a:ln w="76200">
            <a:solidFill>
              <a:srgbClr val="FFC000"/>
            </a:solidFill>
          </a:ln>
          <a:effectLst>
            <a:glow rad="101600">
              <a:srgbClr val="FFC000">
                <a:alpha val="60000"/>
              </a:srgbClr>
            </a:glow>
          </a:effectLst>
        </p:spPr>
      </p:pic>
    </p:spTree>
    <p:extLst>
      <p:ext uri="{BB962C8B-B14F-4D97-AF65-F5344CB8AC3E}">
        <p14:creationId xmlns:p14="http://schemas.microsoft.com/office/powerpoint/2010/main" val="3982105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296CA6-34C9-3EF3-8E69-70F8238605BB}"/>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AC20223D-0FED-CF20-B932-D542CC3CF993}"/>
              </a:ext>
            </a:extLst>
          </p:cNvPr>
          <p:cNvSpPr/>
          <p:nvPr/>
        </p:nvSpPr>
        <p:spPr>
          <a:xfrm>
            <a:off x="-484094" y="0"/>
            <a:ext cx="6113930" cy="1111624"/>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C0A0F6F7-3746-8A33-3AA5-1BD5C49E2230}"/>
              </a:ext>
            </a:extLst>
          </p:cNvPr>
          <p:cNvPicPr>
            <a:picLocks noChangeAspect="1"/>
          </p:cNvPicPr>
          <p:nvPr/>
        </p:nvPicPr>
        <p:blipFill>
          <a:blip r:embed="rId3"/>
          <a:stretch>
            <a:fillRect/>
          </a:stretch>
        </p:blipFill>
        <p:spPr>
          <a:xfrm>
            <a:off x="1091691" y="555812"/>
            <a:ext cx="3646197" cy="4400582"/>
          </a:xfrm>
          <a:prstGeom prst="rect">
            <a:avLst/>
          </a:prstGeom>
          <a:ln w="76200">
            <a:solidFill>
              <a:srgbClr val="FFC000"/>
            </a:solidFill>
          </a:ln>
          <a:effectLst>
            <a:glow rad="101600">
              <a:srgbClr val="FFC000">
                <a:alpha val="60000"/>
              </a:srgbClr>
            </a:glow>
          </a:effectLst>
        </p:spPr>
      </p:pic>
      <p:sp>
        <p:nvSpPr>
          <p:cNvPr id="2" name="Arrow: Right 1">
            <a:extLst>
              <a:ext uri="{FF2B5EF4-FFF2-40B4-BE49-F238E27FC236}">
                <a16:creationId xmlns:a16="http://schemas.microsoft.com/office/drawing/2014/main" id="{B46AF7A6-75FF-9E6F-AE1A-70DEA0576142}"/>
              </a:ext>
            </a:extLst>
          </p:cNvPr>
          <p:cNvSpPr/>
          <p:nvPr/>
        </p:nvSpPr>
        <p:spPr>
          <a:xfrm>
            <a:off x="374514" y="2041554"/>
            <a:ext cx="717177" cy="84268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C0850DF-2B30-C7B7-5D19-8B47F72E566E}"/>
              </a:ext>
            </a:extLst>
          </p:cNvPr>
          <p:cNvPicPr>
            <a:picLocks noChangeAspect="1"/>
          </p:cNvPicPr>
          <p:nvPr/>
        </p:nvPicPr>
        <p:blipFill>
          <a:blip r:embed="rId4"/>
          <a:stretch>
            <a:fillRect/>
          </a:stretch>
        </p:blipFill>
        <p:spPr>
          <a:xfrm>
            <a:off x="5455064" y="496765"/>
            <a:ext cx="10002333" cy="3501494"/>
          </a:xfrm>
          <a:prstGeom prst="rect">
            <a:avLst/>
          </a:prstGeom>
        </p:spPr>
      </p:pic>
      <p:pic>
        <p:nvPicPr>
          <p:cNvPr id="10" name="Picture 9">
            <a:extLst>
              <a:ext uri="{FF2B5EF4-FFF2-40B4-BE49-F238E27FC236}">
                <a16:creationId xmlns:a16="http://schemas.microsoft.com/office/drawing/2014/main" id="{73E64549-D40D-FA7C-40E4-3F290034BAE9}"/>
              </a:ext>
            </a:extLst>
          </p:cNvPr>
          <p:cNvPicPr>
            <a:picLocks noChangeAspect="1"/>
          </p:cNvPicPr>
          <p:nvPr/>
        </p:nvPicPr>
        <p:blipFill>
          <a:blip r:embed="rId5"/>
          <a:stretch>
            <a:fillRect/>
          </a:stretch>
        </p:blipFill>
        <p:spPr>
          <a:xfrm>
            <a:off x="5629836" y="4151792"/>
            <a:ext cx="9464860" cy="4892464"/>
          </a:xfrm>
          <a:prstGeom prst="rect">
            <a:avLst/>
          </a:prstGeom>
        </p:spPr>
      </p:pic>
    </p:spTree>
    <p:extLst>
      <p:ext uri="{BB962C8B-B14F-4D97-AF65-F5344CB8AC3E}">
        <p14:creationId xmlns:p14="http://schemas.microsoft.com/office/powerpoint/2010/main" val="3120512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1B77520-932B-E50D-5B03-A10DD3385893}"/>
              </a:ext>
            </a:extLst>
          </p:cNvPr>
          <p:cNvSpPr/>
          <p:nvPr/>
        </p:nvSpPr>
        <p:spPr>
          <a:xfrm>
            <a:off x="-484094" y="0"/>
            <a:ext cx="6113930" cy="1111624"/>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C603C3E8-101E-333F-603F-947450840F39}"/>
              </a:ext>
            </a:extLst>
          </p:cNvPr>
          <p:cNvGrpSpPr/>
          <p:nvPr/>
        </p:nvGrpSpPr>
        <p:grpSpPr>
          <a:xfrm>
            <a:off x="1794250" y="215746"/>
            <a:ext cx="13751761" cy="9322108"/>
            <a:chOff x="1794250" y="215746"/>
            <a:chExt cx="13751761" cy="9322108"/>
          </a:xfrm>
        </p:grpSpPr>
        <p:pic>
          <p:nvPicPr>
            <p:cNvPr id="4" name="Picture 3">
              <a:extLst>
                <a:ext uri="{FF2B5EF4-FFF2-40B4-BE49-F238E27FC236}">
                  <a16:creationId xmlns:a16="http://schemas.microsoft.com/office/drawing/2014/main" id="{855E4104-C0ED-CDD3-70BD-C850C5ABB9AA}"/>
                </a:ext>
              </a:extLst>
            </p:cNvPr>
            <p:cNvPicPr>
              <a:picLocks noChangeAspect="1"/>
            </p:cNvPicPr>
            <p:nvPr/>
          </p:nvPicPr>
          <p:blipFill>
            <a:blip r:embed="rId3"/>
            <a:stretch>
              <a:fillRect/>
            </a:stretch>
          </p:blipFill>
          <p:spPr>
            <a:xfrm>
              <a:off x="1794250" y="215746"/>
              <a:ext cx="13751761" cy="9322108"/>
            </a:xfrm>
            <a:prstGeom prst="rect">
              <a:avLst/>
            </a:prstGeom>
          </p:spPr>
        </p:pic>
        <p:pic>
          <p:nvPicPr>
            <p:cNvPr id="5" name="Picture 4">
              <a:extLst>
                <a:ext uri="{FF2B5EF4-FFF2-40B4-BE49-F238E27FC236}">
                  <a16:creationId xmlns:a16="http://schemas.microsoft.com/office/drawing/2014/main" id="{B6722495-B565-72CB-ED72-24872067ECB6}"/>
                </a:ext>
              </a:extLst>
            </p:cNvPr>
            <p:cNvPicPr>
              <a:picLocks noChangeAspect="1"/>
            </p:cNvPicPr>
            <p:nvPr/>
          </p:nvPicPr>
          <p:blipFill>
            <a:blip r:embed="rId4"/>
            <a:stretch>
              <a:fillRect/>
            </a:stretch>
          </p:blipFill>
          <p:spPr>
            <a:xfrm>
              <a:off x="10240615" y="5985948"/>
              <a:ext cx="3422597" cy="3516047"/>
            </a:xfrm>
            <a:prstGeom prst="rect">
              <a:avLst/>
            </a:prstGeom>
          </p:spPr>
        </p:pic>
      </p:grpSp>
      <p:sp>
        <p:nvSpPr>
          <p:cNvPr id="7" name="Rectangle 6">
            <a:extLst>
              <a:ext uri="{FF2B5EF4-FFF2-40B4-BE49-F238E27FC236}">
                <a16:creationId xmlns:a16="http://schemas.microsoft.com/office/drawing/2014/main" id="{8CF96A6A-7680-C36C-41EA-8B217F79C015}"/>
              </a:ext>
            </a:extLst>
          </p:cNvPr>
          <p:cNvSpPr/>
          <p:nvPr/>
        </p:nvSpPr>
        <p:spPr>
          <a:xfrm>
            <a:off x="10468865" y="1576400"/>
            <a:ext cx="1107528" cy="542046"/>
          </a:xfrm>
          <a:prstGeom prst="rect">
            <a:avLst/>
          </a:prstGeom>
          <a:noFill/>
          <a:ln w="762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Left 7">
            <a:extLst>
              <a:ext uri="{FF2B5EF4-FFF2-40B4-BE49-F238E27FC236}">
                <a16:creationId xmlns:a16="http://schemas.microsoft.com/office/drawing/2014/main" id="{C81A6461-E22E-423D-350E-8AD1084CC1E6}"/>
              </a:ext>
            </a:extLst>
          </p:cNvPr>
          <p:cNvSpPr/>
          <p:nvPr/>
        </p:nvSpPr>
        <p:spPr>
          <a:xfrm>
            <a:off x="14359918" y="1017116"/>
            <a:ext cx="1392381" cy="108409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18113389-6546-1868-BC49-B19889CCAC7F}"/>
              </a:ext>
            </a:extLst>
          </p:cNvPr>
          <p:cNvPicPr>
            <a:picLocks noChangeAspect="1"/>
          </p:cNvPicPr>
          <p:nvPr/>
        </p:nvPicPr>
        <p:blipFill>
          <a:blip r:embed="rId5"/>
          <a:stretch>
            <a:fillRect/>
          </a:stretch>
        </p:blipFill>
        <p:spPr>
          <a:xfrm>
            <a:off x="11782681" y="723170"/>
            <a:ext cx="2370949" cy="1124253"/>
          </a:xfrm>
          <a:prstGeom prst="rect">
            <a:avLst/>
          </a:prstGeom>
          <a:effectLst>
            <a:glow rad="228600">
              <a:schemeClr val="accent5">
                <a:satMod val="175000"/>
                <a:alpha val="40000"/>
              </a:schemeClr>
            </a:glow>
          </a:effectLst>
        </p:spPr>
      </p:pic>
    </p:spTree>
    <p:extLst>
      <p:ext uri="{BB962C8B-B14F-4D97-AF65-F5344CB8AC3E}">
        <p14:creationId xmlns:p14="http://schemas.microsoft.com/office/powerpoint/2010/main" val="1405589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1000" fill="hold"/>
                                        <p:tgtEl>
                                          <p:spTgt spid="16"/>
                                        </p:tgtEl>
                                        <p:attrNameLst>
                                          <p:attrName>ppt_w</p:attrName>
                                        </p:attrNameLst>
                                      </p:cBhvr>
                                      <p:tavLst>
                                        <p:tav tm="0">
                                          <p:val>
                                            <p:fltVal val="0"/>
                                          </p:val>
                                        </p:tav>
                                        <p:tav tm="100000">
                                          <p:val>
                                            <p:strVal val="#ppt_w"/>
                                          </p:val>
                                        </p:tav>
                                      </p:tavLst>
                                    </p:anim>
                                    <p:anim calcmode="lin" valueType="num">
                                      <p:cBhvr>
                                        <p:cTn id="13" dur="1000" fill="hold"/>
                                        <p:tgtEl>
                                          <p:spTgt spid="16"/>
                                        </p:tgtEl>
                                        <p:attrNameLst>
                                          <p:attrName>ppt_h</p:attrName>
                                        </p:attrNameLst>
                                      </p:cBhvr>
                                      <p:tavLst>
                                        <p:tav tm="0">
                                          <p:val>
                                            <p:fltVal val="0"/>
                                          </p:val>
                                        </p:tav>
                                        <p:tav tm="100000">
                                          <p:val>
                                            <p:strVal val="#ppt_h"/>
                                          </p:val>
                                        </p:tav>
                                      </p:tavLst>
                                    </p:anim>
                                    <p:animEffect transition="in" filter="fade">
                                      <p:cBhvr>
                                        <p:cTn id="14" dur="1000"/>
                                        <p:tgtEl>
                                          <p:spTgt spid="16"/>
                                        </p:tgtEl>
                                      </p:cBhvr>
                                    </p:animEffect>
                                  </p:childTnLst>
                                </p:cTn>
                              </p:par>
                            </p:childTnLst>
                          </p:cTn>
                        </p:par>
                        <p:par>
                          <p:cTn id="15" fill="hold">
                            <p:stCondLst>
                              <p:cond delay="1000"/>
                            </p:stCondLst>
                            <p:childTnLst>
                              <p:par>
                                <p:cTn id="16" presetID="2" presetClass="entr" presetSubtype="2"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1000" fill="hold"/>
                                        <p:tgtEl>
                                          <p:spTgt spid="8"/>
                                        </p:tgtEl>
                                        <p:attrNameLst>
                                          <p:attrName>ppt_x</p:attrName>
                                        </p:attrNameLst>
                                      </p:cBhvr>
                                      <p:tavLst>
                                        <p:tav tm="0">
                                          <p:val>
                                            <p:strVal val="1+#ppt_w/2"/>
                                          </p:val>
                                        </p:tav>
                                        <p:tav tm="100000">
                                          <p:val>
                                            <p:strVal val="#ppt_x"/>
                                          </p:val>
                                        </p:tav>
                                      </p:tavLst>
                                    </p:anim>
                                    <p:anim calcmode="lin" valueType="num">
                                      <p:cBhvr additive="base">
                                        <p:cTn id="19"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C8E8BC9B-B04C-6C33-9BC4-140C7F86AA60}"/>
              </a:ext>
            </a:extLst>
          </p:cNvPr>
          <p:cNvSpPr/>
          <p:nvPr/>
        </p:nvSpPr>
        <p:spPr>
          <a:xfrm>
            <a:off x="-108956" y="-74428"/>
            <a:ext cx="6167718" cy="1637071"/>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58A9258F-1FBF-908D-4164-DD7F65F3F13F}"/>
              </a:ext>
            </a:extLst>
          </p:cNvPr>
          <p:cNvGrpSpPr/>
          <p:nvPr/>
        </p:nvGrpSpPr>
        <p:grpSpPr>
          <a:xfrm>
            <a:off x="2220454" y="-2081242"/>
            <a:ext cx="12084424" cy="11405797"/>
            <a:chOff x="2220454" y="-2081242"/>
            <a:chExt cx="12084424" cy="11405797"/>
          </a:xfrm>
        </p:grpSpPr>
        <p:grpSp>
          <p:nvGrpSpPr>
            <p:cNvPr id="18" name="Group 17">
              <a:extLst>
                <a:ext uri="{FF2B5EF4-FFF2-40B4-BE49-F238E27FC236}">
                  <a16:creationId xmlns:a16="http://schemas.microsoft.com/office/drawing/2014/main" id="{8FA24D34-0B6B-6509-508E-8FC0D306CBD0}"/>
                </a:ext>
              </a:extLst>
            </p:cNvPr>
            <p:cNvGrpSpPr/>
            <p:nvPr/>
          </p:nvGrpSpPr>
          <p:grpSpPr>
            <a:xfrm>
              <a:off x="2220454" y="-2081242"/>
              <a:ext cx="12084424" cy="11405797"/>
              <a:chOff x="2229620" y="-2087369"/>
              <a:chExt cx="12084424" cy="11405797"/>
            </a:xfrm>
          </p:grpSpPr>
          <p:grpSp>
            <p:nvGrpSpPr>
              <p:cNvPr id="4" name="Group 3">
                <a:extLst>
                  <a:ext uri="{FF2B5EF4-FFF2-40B4-BE49-F238E27FC236}">
                    <a16:creationId xmlns:a16="http://schemas.microsoft.com/office/drawing/2014/main" id="{D9F23B02-F2CD-3A8D-B32A-06C63F9B6C68}"/>
                  </a:ext>
                </a:extLst>
              </p:cNvPr>
              <p:cNvGrpSpPr/>
              <p:nvPr/>
            </p:nvGrpSpPr>
            <p:grpSpPr>
              <a:xfrm>
                <a:off x="2229620" y="-2087369"/>
                <a:ext cx="12084424" cy="11405797"/>
                <a:chOff x="6181800" y="-387016"/>
                <a:chExt cx="10381910" cy="9746364"/>
              </a:xfrm>
            </p:grpSpPr>
            <p:grpSp>
              <p:nvGrpSpPr>
                <p:cNvPr id="5" name="Group 4">
                  <a:extLst>
                    <a:ext uri="{FF2B5EF4-FFF2-40B4-BE49-F238E27FC236}">
                      <a16:creationId xmlns:a16="http://schemas.microsoft.com/office/drawing/2014/main" id="{A077105D-6636-4184-6D78-DC67981051A5}"/>
                    </a:ext>
                  </a:extLst>
                </p:cNvPr>
                <p:cNvGrpSpPr/>
                <p:nvPr/>
              </p:nvGrpSpPr>
              <p:grpSpPr>
                <a:xfrm>
                  <a:off x="6181800" y="-387016"/>
                  <a:ext cx="10381910" cy="9746364"/>
                  <a:chOff x="6236593" y="-214471"/>
                  <a:chExt cx="10381910" cy="9746364"/>
                </a:xfrm>
              </p:grpSpPr>
              <p:grpSp>
                <p:nvGrpSpPr>
                  <p:cNvPr id="7" name="Group 6">
                    <a:extLst>
                      <a:ext uri="{FF2B5EF4-FFF2-40B4-BE49-F238E27FC236}">
                        <a16:creationId xmlns:a16="http://schemas.microsoft.com/office/drawing/2014/main" id="{FD8DD4FB-0900-F801-6A04-F17051A63CBE}"/>
                      </a:ext>
                    </a:extLst>
                  </p:cNvPr>
                  <p:cNvGrpSpPr/>
                  <p:nvPr/>
                </p:nvGrpSpPr>
                <p:grpSpPr>
                  <a:xfrm>
                    <a:off x="6241538" y="221706"/>
                    <a:ext cx="10163060" cy="9310187"/>
                    <a:chOff x="6990735" y="202523"/>
                    <a:chExt cx="10163060" cy="9310187"/>
                  </a:xfrm>
                </p:grpSpPr>
                <p:grpSp>
                  <p:nvGrpSpPr>
                    <p:cNvPr id="25" name="Group 24">
                      <a:extLst>
                        <a:ext uri="{FF2B5EF4-FFF2-40B4-BE49-F238E27FC236}">
                          <a16:creationId xmlns:a16="http://schemas.microsoft.com/office/drawing/2014/main" id="{A4105287-306C-932C-4280-CDF12AF3B724}"/>
                        </a:ext>
                      </a:extLst>
                    </p:cNvPr>
                    <p:cNvGrpSpPr/>
                    <p:nvPr/>
                  </p:nvGrpSpPr>
                  <p:grpSpPr>
                    <a:xfrm>
                      <a:off x="6990735" y="202523"/>
                      <a:ext cx="10163060" cy="9310187"/>
                      <a:chOff x="6990735" y="202523"/>
                      <a:chExt cx="10163060" cy="9310187"/>
                    </a:xfrm>
                  </p:grpSpPr>
                  <p:grpSp>
                    <p:nvGrpSpPr>
                      <p:cNvPr id="30" name="Group 29">
                        <a:extLst>
                          <a:ext uri="{FF2B5EF4-FFF2-40B4-BE49-F238E27FC236}">
                            <a16:creationId xmlns:a16="http://schemas.microsoft.com/office/drawing/2014/main" id="{752B5666-852E-27D8-ED3D-FB185121E189}"/>
                          </a:ext>
                        </a:extLst>
                      </p:cNvPr>
                      <p:cNvGrpSpPr/>
                      <p:nvPr/>
                    </p:nvGrpSpPr>
                    <p:grpSpPr>
                      <a:xfrm>
                        <a:off x="6990735" y="202523"/>
                        <a:ext cx="10163060" cy="9310187"/>
                        <a:chOff x="6990735" y="202523"/>
                        <a:chExt cx="10163060" cy="9310187"/>
                      </a:xfrm>
                    </p:grpSpPr>
                    <p:grpSp>
                      <p:nvGrpSpPr>
                        <p:cNvPr id="33" name="Group 32">
                          <a:extLst>
                            <a:ext uri="{FF2B5EF4-FFF2-40B4-BE49-F238E27FC236}">
                              <a16:creationId xmlns:a16="http://schemas.microsoft.com/office/drawing/2014/main" id="{22158E54-990D-8591-1CB2-309C8789F836}"/>
                            </a:ext>
                          </a:extLst>
                        </p:cNvPr>
                        <p:cNvGrpSpPr/>
                        <p:nvPr/>
                      </p:nvGrpSpPr>
                      <p:grpSpPr>
                        <a:xfrm>
                          <a:off x="6990735" y="202523"/>
                          <a:ext cx="10096334" cy="9310187"/>
                          <a:chOff x="7342961" y="202523"/>
                          <a:chExt cx="9745222" cy="8941477"/>
                        </a:xfrm>
                      </p:grpSpPr>
                      <p:pic>
                        <p:nvPicPr>
                          <p:cNvPr id="35" name="Picture 34">
                            <a:extLst>
                              <a:ext uri="{FF2B5EF4-FFF2-40B4-BE49-F238E27FC236}">
                                <a16:creationId xmlns:a16="http://schemas.microsoft.com/office/drawing/2014/main" id="{B6408F6C-D1EF-2DE6-FC35-1B4B54B54DAC}"/>
                              </a:ext>
                            </a:extLst>
                          </p:cNvPr>
                          <p:cNvPicPr>
                            <a:picLocks noChangeAspect="1"/>
                          </p:cNvPicPr>
                          <p:nvPr/>
                        </p:nvPicPr>
                        <p:blipFill>
                          <a:blip r:embed="rId3"/>
                          <a:stretch>
                            <a:fillRect/>
                          </a:stretch>
                        </p:blipFill>
                        <p:spPr>
                          <a:xfrm>
                            <a:off x="7342961" y="202523"/>
                            <a:ext cx="9676525" cy="8941477"/>
                          </a:xfrm>
                          <a:prstGeom prst="rect">
                            <a:avLst/>
                          </a:prstGeom>
                          <a:solidFill>
                            <a:schemeClr val="accent2"/>
                          </a:solidFill>
                        </p:spPr>
                      </p:pic>
                      <p:pic>
                        <p:nvPicPr>
                          <p:cNvPr id="36" name="Picture 35">
                            <a:extLst>
                              <a:ext uri="{FF2B5EF4-FFF2-40B4-BE49-F238E27FC236}">
                                <a16:creationId xmlns:a16="http://schemas.microsoft.com/office/drawing/2014/main" id="{45496125-B64C-4B3C-055C-AE5BD5FCFA42}"/>
                              </a:ext>
                            </a:extLst>
                          </p:cNvPr>
                          <p:cNvPicPr>
                            <a:picLocks noChangeAspect="1"/>
                          </p:cNvPicPr>
                          <p:nvPr/>
                        </p:nvPicPr>
                        <p:blipFill>
                          <a:blip r:embed="rId4"/>
                          <a:stretch>
                            <a:fillRect/>
                          </a:stretch>
                        </p:blipFill>
                        <p:spPr>
                          <a:xfrm>
                            <a:off x="9655486" y="5762624"/>
                            <a:ext cx="5151101" cy="3016319"/>
                          </a:xfrm>
                          <a:prstGeom prst="rect">
                            <a:avLst/>
                          </a:prstGeom>
                        </p:spPr>
                      </p:pic>
                      <p:pic>
                        <p:nvPicPr>
                          <p:cNvPr id="37" name="Picture 36">
                            <a:extLst>
                              <a:ext uri="{FF2B5EF4-FFF2-40B4-BE49-F238E27FC236}">
                                <a16:creationId xmlns:a16="http://schemas.microsoft.com/office/drawing/2014/main" id="{CA0F55C7-EDDD-E1F2-3F90-5010F754E631}"/>
                              </a:ext>
                            </a:extLst>
                          </p:cNvPr>
                          <p:cNvPicPr>
                            <a:picLocks noChangeAspect="1"/>
                          </p:cNvPicPr>
                          <p:nvPr/>
                        </p:nvPicPr>
                        <p:blipFill>
                          <a:blip r:embed="rId5"/>
                          <a:stretch>
                            <a:fillRect/>
                          </a:stretch>
                        </p:blipFill>
                        <p:spPr>
                          <a:xfrm>
                            <a:off x="14844354" y="2107337"/>
                            <a:ext cx="2243829" cy="6457954"/>
                          </a:xfrm>
                          <a:prstGeom prst="rect">
                            <a:avLst/>
                          </a:prstGeom>
                        </p:spPr>
                      </p:pic>
                      <p:sp>
                        <p:nvSpPr>
                          <p:cNvPr id="38" name="Rectangle 37">
                            <a:extLst>
                              <a:ext uri="{FF2B5EF4-FFF2-40B4-BE49-F238E27FC236}">
                                <a16:creationId xmlns:a16="http://schemas.microsoft.com/office/drawing/2014/main" id="{6E8C5B6D-6C5E-B1AF-1CA9-848F271FCDC8}"/>
                              </a:ext>
                            </a:extLst>
                          </p:cNvPr>
                          <p:cNvSpPr/>
                          <p:nvPr/>
                        </p:nvSpPr>
                        <p:spPr>
                          <a:xfrm>
                            <a:off x="9655486" y="1887794"/>
                            <a:ext cx="5120172" cy="737419"/>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Text Box 3">
                          <a:extLst>
                            <a:ext uri="{FF2B5EF4-FFF2-40B4-BE49-F238E27FC236}">
                              <a16:creationId xmlns:a16="http://schemas.microsoft.com/office/drawing/2014/main" id="{B9F3254C-2060-CD3B-CC7E-D1638A896191}"/>
                            </a:ext>
                          </a:extLst>
                        </p:cNvPr>
                        <p:cNvSpPr txBox="1"/>
                        <p:nvPr/>
                      </p:nvSpPr>
                      <p:spPr>
                        <a:xfrm>
                          <a:off x="15840790" y="4156731"/>
                          <a:ext cx="1313005" cy="27360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050" b="1" kern="100" dirty="0">
                              <a:effectLst/>
                              <a:latin typeface="Aptos" panose="020B0004020202020204" pitchFamily="34" charset="0"/>
                              <a:ea typeface="Aptos" panose="020B0004020202020204" pitchFamily="34" charset="0"/>
                              <a:cs typeface="Times New Roman" panose="02020603050405020304" pitchFamily="18" charset="0"/>
                            </a:rPr>
                            <a:t>000123456789</a:t>
                          </a:r>
                        </a:p>
                      </p:txBody>
                    </p:sp>
                  </p:grpSp>
                  <p:pic>
                    <p:nvPicPr>
                      <p:cNvPr id="32" name="Picture 31">
                        <a:extLst>
                          <a:ext uri="{FF2B5EF4-FFF2-40B4-BE49-F238E27FC236}">
                            <a16:creationId xmlns:a16="http://schemas.microsoft.com/office/drawing/2014/main" id="{6F5C894B-F97C-77A2-2263-67149DA972D7}"/>
                          </a:ext>
                        </a:extLst>
                      </p:cNvPr>
                      <p:cNvPicPr>
                        <a:picLocks noChangeAspect="1"/>
                      </p:cNvPicPr>
                      <p:nvPr/>
                    </p:nvPicPr>
                    <p:blipFill>
                      <a:blip r:embed="rId6"/>
                      <a:stretch>
                        <a:fillRect/>
                      </a:stretch>
                    </p:blipFill>
                    <p:spPr>
                      <a:xfrm>
                        <a:off x="9278274" y="3291793"/>
                        <a:ext cx="5479598" cy="2061870"/>
                      </a:xfrm>
                      <a:prstGeom prst="rect">
                        <a:avLst/>
                      </a:prstGeom>
                    </p:spPr>
                  </p:pic>
                </p:grpSp>
                <p:sp>
                  <p:nvSpPr>
                    <p:cNvPr id="26" name="Rectangle 25">
                      <a:extLst>
                        <a:ext uri="{FF2B5EF4-FFF2-40B4-BE49-F238E27FC236}">
                          <a16:creationId xmlns:a16="http://schemas.microsoft.com/office/drawing/2014/main" id="{71F6F5CD-CF7E-2745-F5FD-C4A19AE4155C}"/>
                        </a:ext>
                      </a:extLst>
                    </p:cNvPr>
                    <p:cNvSpPr/>
                    <p:nvPr/>
                  </p:nvSpPr>
                  <p:spPr>
                    <a:xfrm>
                      <a:off x="9386578" y="7745358"/>
                      <a:ext cx="5304647" cy="1727259"/>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Picture 7">
                    <a:extLst>
                      <a:ext uri="{FF2B5EF4-FFF2-40B4-BE49-F238E27FC236}">
                        <a16:creationId xmlns:a16="http://schemas.microsoft.com/office/drawing/2014/main" id="{C913E260-6EC9-3EF3-F050-47550A909658}"/>
                      </a:ext>
                    </a:extLst>
                  </p:cNvPr>
                  <p:cNvPicPr>
                    <a:picLocks noChangeAspect="1"/>
                  </p:cNvPicPr>
                  <p:nvPr/>
                </p:nvPicPr>
                <p:blipFill>
                  <a:blip r:embed="rId7"/>
                  <a:stretch>
                    <a:fillRect/>
                  </a:stretch>
                </p:blipFill>
                <p:spPr>
                  <a:xfrm>
                    <a:off x="6236593" y="-214471"/>
                    <a:ext cx="10381910" cy="1765812"/>
                  </a:xfrm>
                  <a:prstGeom prst="rect">
                    <a:avLst/>
                  </a:prstGeom>
                </p:spPr>
              </p:pic>
              <p:pic>
                <p:nvPicPr>
                  <p:cNvPr id="13" name="Picture 12">
                    <a:extLst>
                      <a:ext uri="{FF2B5EF4-FFF2-40B4-BE49-F238E27FC236}">
                        <a16:creationId xmlns:a16="http://schemas.microsoft.com/office/drawing/2014/main" id="{55852C91-8F6E-356A-CC00-8F839AF50189}"/>
                      </a:ext>
                    </a:extLst>
                  </p:cNvPr>
                  <p:cNvPicPr>
                    <a:picLocks noChangeAspect="1"/>
                  </p:cNvPicPr>
                  <p:nvPr/>
                </p:nvPicPr>
                <p:blipFill>
                  <a:blip r:embed="rId8"/>
                  <a:stretch>
                    <a:fillRect/>
                  </a:stretch>
                </p:blipFill>
                <p:spPr>
                  <a:xfrm>
                    <a:off x="13991865" y="5811438"/>
                    <a:ext cx="2514600" cy="3064510"/>
                  </a:xfrm>
                  <a:prstGeom prst="rect">
                    <a:avLst/>
                  </a:prstGeom>
                </p:spPr>
              </p:pic>
              <p:pic>
                <p:nvPicPr>
                  <p:cNvPr id="23" name="Picture 22">
                    <a:extLst>
                      <a:ext uri="{FF2B5EF4-FFF2-40B4-BE49-F238E27FC236}">
                        <a16:creationId xmlns:a16="http://schemas.microsoft.com/office/drawing/2014/main" id="{1B1DE0AE-0DFF-0EFD-E39E-10261A0EDBF4}"/>
                      </a:ext>
                    </a:extLst>
                  </p:cNvPr>
                  <p:cNvPicPr>
                    <a:picLocks noChangeAspect="1"/>
                  </p:cNvPicPr>
                  <p:nvPr/>
                </p:nvPicPr>
                <p:blipFill>
                  <a:blip r:embed="rId9"/>
                  <a:stretch>
                    <a:fillRect/>
                  </a:stretch>
                </p:blipFill>
                <p:spPr>
                  <a:xfrm>
                    <a:off x="8601563" y="3329994"/>
                    <a:ext cx="5390302" cy="1817390"/>
                  </a:xfrm>
                  <a:prstGeom prst="rect">
                    <a:avLst/>
                  </a:prstGeom>
                </p:spPr>
              </p:pic>
            </p:grpSp>
            <p:sp>
              <p:nvSpPr>
                <p:cNvPr id="6" name="Text Box 3">
                  <a:extLst>
                    <a:ext uri="{FF2B5EF4-FFF2-40B4-BE49-F238E27FC236}">
                      <a16:creationId xmlns:a16="http://schemas.microsoft.com/office/drawing/2014/main" id="{4B994D3D-05E0-3F4F-9F90-37907A831B6B}"/>
                    </a:ext>
                  </a:extLst>
                </p:cNvPr>
                <p:cNvSpPr txBox="1"/>
                <p:nvPr/>
              </p:nvSpPr>
              <p:spPr>
                <a:xfrm>
                  <a:off x="15210293" y="7591996"/>
                  <a:ext cx="1313005" cy="27360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050" b="1" kern="100" dirty="0">
                      <a:effectLst/>
                      <a:latin typeface="Aptos" panose="020B0004020202020204" pitchFamily="34" charset="0"/>
                      <a:ea typeface="Aptos" panose="020B0004020202020204" pitchFamily="34" charset="0"/>
                      <a:cs typeface="Times New Roman" panose="02020603050405020304" pitchFamily="18" charset="0"/>
                    </a:rPr>
                    <a:t>000123456789</a:t>
                  </a:r>
                </a:p>
              </p:txBody>
            </p:sp>
          </p:grpSp>
          <p:sp>
            <p:nvSpPr>
              <p:cNvPr id="2" name="TextBox 1">
                <a:extLst>
                  <a:ext uri="{FF2B5EF4-FFF2-40B4-BE49-F238E27FC236}">
                    <a16:creationId xmlns:a16="http://schemas.microsoft.com/office/drawing/2014/main" id="{1EB2FECB-9911-7A43-4FB3-F1FB859D7464}"/>
                  </a:ext>
                </a:extLst>
              </p:cNvPr>
              <p:cNvSpPr txBox="1"/>
              <p:nvPr/>
            </p:nvSpPr>
            <p:spPr>
              <a:xfrm>
                <a:off x="13609893" y="8136659"/>
                <a:ext cx="573741" cy="307777"/>
              </a:xfrm>
              <a:prstGeom prst="rect">
                <a:avLst/>
              </a:prstGeom>
              <a:solidFill>
                <a:schemeClr val="bg1"/>
              </a:solidFill>
            </p:spPr>
            <p:txBody>
              <a:bodyPr wrap="square" rtlCol="0">
                <a:spAutoFit/>
              </a:bodyPr>
              <a:lstStyle/>
              <a:p>
                <a:r>
                  <a:rPr lang="en-US" sz="1400" dirty="0"/>
                  <a:t>5</a:t>
                </a:r>
              </a:p>
            </p:txBody>
          </p:sp>
          <p:sp>
            <p:nvSpPr>
              <p:cNvPr id="3" name="TextBox 2">
                <a:extLst>
                  <a:ext uri="{FF2B5EF4-FFF2-40B4-BE49-F238E27FC236}">
                    <a16:creationId xmlns:a16="http://schemas.microsoft.com/office/drawing/2014/main" id="{A3E6DBD7-D30D-EEA4-A593-93376EA8B031}"/>
                  </a:ext>
                </a:extLst>
              </p:cNvPr>
              <p:cNvSpPr txBox="1"/>
              <p:nvPr/>
            </p:nvSpPr>
            <p:spPr>
              <a:xfrm>
                <a:off x="13367614" y="3954336"/>
                <a:ext cx="573741" cy="307777"/>
              </a:xfrm>
              <a:prstGeom prst="rect">
                <a:avLst/>
              </a:prstGeom>
              <a:solidFill>
                <a:schemeClr val="bg1"/>
              </a:solidFill>
            </p:spPr>
            <p:txBody>
              <a:bodyPr wrap="square" rtlCol="0">
                <a:spAutoFit/>
              </a:bodyPr>
              <a:lstStyle/>
              <a:p>
                <a:r>
                  <a:rPr lang="en-US" sz="1400" dirty="0"/>
                  <a:t>20</a:t>
                </a:r>
              </a:p>
            </p:txBody>
          </p:sp>
          <p:sp>
            <p:nvSpPr>
              <p:cNvPr id="9" name="TextBox 8">
                <a:extLst>
                  <a:ext uri="{FF2B5EF4-FFF2-40B4-BE49-F238E27FC236}">
                    <a16:creationId xmlns:a16="http://schemas.microsoft.com/office/drawing/2014/main" id="{D77AC0BF-F397-68F0-4702-D111AB37DFCE}"/>
                  </a:ext>
                </a:extLst>
              </p:cNvPr>
              <p:cNvSpPr txBox="1"/>
              <p:nvPr/>
            </p:nvSpPr>
            <p:spPr>
              <a:xfrm>
                <a:off x="12829733" y="1838129"/>
                <a:ext cx="1162927" cy="276999"/>
              </a:xfrm>
              <a:prstGeom prst="rect">
                <a:avLst/>
              </a:prstGeom>
              <a:solidFill>
                <a:schemeClr val="bg1"/>
              </a:solidFill>
            </p:spPr>
            <p:txBody>
              <a:bodyPr wrap="square" rtlCol="0">
                <a:spAutoFit/>
              </a:bodyPr>
              <a:lstStyle/>
              <a:p>
                <a:r>
                  <a:rPr lang="en-US" sz="1200" dirty="0"/>
                  <a:t>12/31/2027</a:t>
                </a:r>
              </a:p>
            </p:txBody>
          </p:sp>
          <p:sp>
            <p:nvSpPr>
              <p:cNvPr id="10" name="TextBox 9">
                <a:extLst>
                  <a:ext uri="{FF2B5EF4-FFF2-40B4-BE49-F238E27FC236}">
                    <a16:creationId xmlns:a16="http://schemas.microsoft.com/office/drawing/2014/main" id="{499CC900-1816-E583-1D87-BC48098C59D1}"/>
                  </a:ext>
                </a:extLst>
              </p:cNvPr>
              <p:cNvSpPr txBox="1"/>
              <p:nvPr/>
            </p:nvSpPr>
            <p:spPr>
              <a:xfrm>
                <a:off x="12917021" y="5968844"/>
                <a:ext cx="1162927" cy="276999"/>
              </a:xfrm>
              <a:prstGeom prst="rect">
                <a:avLst/>
              </a:prstGeom>
              <a:solidFill>
                <a:schemeClr val="bg1"/>
              </a:solidFill>
            </p:spPr>
            <p:txBody>
              <a:bodyPr wrap="square" rtlCol="0">
                <a:spAutoFit/>
              </a:bodyPr>
              <a:lstStyle/>
              <a:p>
                <a:r>
                  <a:rPr lang="en-US" sz="1200" dirty="0"/>
                  <a:t>12/31/2027</a:t>
                </a:r>
              </a:p>
            </p:txBody>
          </p:sp>
        </p:grpSp>
        <p:sp>
          <p:nvSpPr>
            <p:cNvPr id="24" name="TextBox 23">
              <a:extLst>
                <a:ext uri="{FF2B5EF4-FFF2-40B4-BE49-F238E27FC236}">
                  <a16:creationId xmlns:a16="http://schemas.microsoft.com/office/drawing/2014/main" id="{4CB66D2C-BA40-483A-F2FA-2F7D632FD6F4}"/>
                </a:ext>
              </a:extLst>
            </p:cNvPr>
            <p:cNvSpPr txBox="1"/>
            <p:nvPr/>
          </p:nvSpPr>
          <p:spPr>
            <a:xfrm>
              <a:off x="6141735" y="6113470"/>
              <a:ext cx="1093694" cy="276999"/>
            </a:xfrm>
            <a:prstGeom prst="rect">
              <a:avLst/>
            </a:prstGeom>
            <a:solidFill>
              <a:schemeClr val="bg1"/>
            </a:solidFill>
          </p:spPr>
          <p:txBody>
            <a:bodyPr wrap="square" rtlCol="0">
              <a:spAutoFit/>
            </a:bodyPr>
            <a:lstStyle/>
            <a:p>
              <a:pPr algn="l"/>
              <a:r>
                <a:rPr lang="en-US" sz="1200" dirty="0"/>
                <a:t>5/31/2028</a:t>
              </a:r>
            </a:p>
          </p:txBody>
        </p:sp>
      </p:grpSp>
      <p:sp>
        <p:nvSpPr>
          <p:cNvPr id="17" name="Rectangle 16">
            <a:extLst>
              <a:ext uri="{FF2B5EF4-FFF2-40B4-BE49-F238E27FC236}">
                <a16:creationId xmlns:a16="http://schemas.microsoft.com/office/drawing/2014/main" id="{F844BF79-6285-036C-4B23-FE5FAFDEA014}"/>
              </a:ext>
            </a:extLst>
          </p:cNvPr>
          <p:cNvSpPr/>
          <p:nvPr/>
        </p:nvSpPr>
        <p:spPr>
          <a:xfrm>
            <a:off x="14314044" y="9144000"/>
            <a:ext cx="1933028" cy="348857"/>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9" name="Picture 48">
            <a:extLst>
              <a:ext uri="{FF2B5EF4-FFF2-40B4-BE49-F238E27FC236}">
                <a16:creationId xmlns:a16="http://schemas.microsoft.com/office/drawing/2014/main" id="{F72C4549-8240-2139-3887-30075C4CD760}"/>
              </a:ext>
            </a:extLst>
          </p:cNvPr>
          <p:cNvPicPr>
            <a:picLocks noChangeAspect="1"/>
          </p:cNvPicPr>
          <p:nvPr/>
        </p:nvPicPr>
        <p:blipFill>
          <a:blip r:embed="rId10"/>
          <a:stretch>
            <a:fillRect/>
          </a:stretch>
        </p:blipFill>
        <p:spPr>
          <a:xfrm>
            <a:off x="11375075" y="8694828"/>
            <a:ext cx="922100" cy="266723"/>
          </a:xfrm>
          <a:prstGeom prst="rect">
            <a:avLst/>
          </a:prstGeom>
        </p:spPr>
      </p:pic>
      <p:sp>
        <p:nvSpPr>
          <p:cNvPr id="21" name="Rectangle: Rounded Corners 20">
            <a:extLst>
              <a:ext uri="{FF2B5EF4-FFF2-40B4-BE49-F238E27FC236}">
                <a16:creationId xmlns:a16="http://schemas.microsoft.com/office/drawing/2014/main" id="{07BC0820-B4F1-A6EB-E33D-D548C9D89A0C}"/>
              </a:ext>
            </a:extLst>
          </p:cNvPr>
          <p:cNvSpPr/>
          <p:nvPr/>
        </p:nvSpPr>
        <p:spPr>
          <a:xfrm>
            <a:off x="11198658" y="674809"/>
            <a:ext cx="2984976" cy="656180"/>
          </a:xfrm>
          <a:prstGeom prst="roundRect">
            <a:avLst/>
          </a:prstGeom>
          <a:noFill/>
          <a:effectLst>
            <a:glow rad="101600">
              <a:schemeClr val="accent5">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Rounded Corners 21">
            <a:extLst>
              <a:ext uri="{FF2B5EF4-FFF2-40B4-BE49-F238E27FC236}">
                <a16:creationId xmlns:a16="http://schemas.microsoft.com/office/drawing/2014/main" id="{9BBBDBEF-8BBB-1833-02B1-74558FDD511B}"/>
              </a:ext>
            </a:extLst>
          </p:cNvPr>
          <p:cNvSpPr/>
          <p:nvPr/>
        </p:nvSpPr>
        <p:spPr>
          <a:xfrm>
            <a:off x="11189492" y="4786386"/>
            <a:ext cx="3022275" cy="684181"/>
          </a:xfrm>
          <a:prstGeom prst="roundRect">
            <a:avLst/>
          </a:prstGeom>
          <a:noFill/>
          <a:effectLst>
            <a:glow rad="101600">
              <a:schemeClr val="accent3">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nvGrpSpPr>
          <p:cNvPr id="20" name="Group 19">
            <a:extLst>
              <a:ext uri="{FF2B5EF4-FFF2-40B4-BE49-F238E27FC236}">
                <a16:creationId xmlns:a16="http://schemas.microsoft.com/office/drawing/2014/main" id="{803FC68C-2FAB-B8EB-0C2A-B1B43BFBADE6}"/>
              </a:ext>
            </a:extLst>
          </p:cNvPr>
          <p:cNvGrpSpPr/>
          <p:nvPr/>
        </p:nvGrpSpPr>
        <p:grpSpPr>
          <a:xfrm>
            <a:off x="571419" y="822926"/>
            <a:ext cx="4699341" cy="6108131"/>
            <a:chOff x="16539680" y="489534"/>
            <a:chExt cx="4437913" cy="5876241"/>
          </a:xfrm>
        </p:grpSpPr>
        <p:pic>
          <p:nvPicPr>
            <p:cNvPr id="14" name="Picture 13">
              <a:extLst>
                <a:ext uri="{FF2B5EF4-FFF2-40B4-BE49-F238E27FC236}">
                  <a16:creationId xmlns:a16="http://schemas.microsoft.com/office/drawing/2014/main" id="{C40D0669-4CBD-68E3-F014-4B06AF0B50B7}"/>
                </a:ext>
              </a:extLst>
            </p:cNvPr>
            <p:cNvPicPr>
              <a:picLocks noChangeAspect="1"/>
            </p:cNvPicPr>
            <p:nvPr/>
          </p:nvPicPr>
          <p:blipFill>
            <a:blip r:embed="rId11"/>
            <a:stretch>
              <a:fillRect/>
            </a:stretch>
          </p:blipFill>
          <p:spPr>
            <a:xfrm>
              <a:off x="16539680" y="489534"/>
              <a:ext cx="4437913" cy="5876241"/>
            </a:xfrm>
            <a:prstGeom prst="rect">
              <a:avLst/>
            </a:prstGeom>
            <a:effectLst>
              <a:glow rad="228600">
                <a:schemeClr val="accent5">
                  <a:satMod val="175000"/>
                  <a:alpha val="40000"/>
                </a:schemeClr>
              </a:glow>
            </a:effectLst>
          </p:spPr>
        </p:pic>
        <p:sp>
          <p:nvSpPr>
            <p:cNvPr id="11" name="TextBox 10">
              <a:extLst>
                <a:ext uri="{FF2B5EF4-FFF2-40B4-BE49-F238E27FC236}">
                  <a16:creationId xmlns:a16="http://schemas.microsoft.com/office/drawing/2014/main" id="{4B429699-47CA-4B09-B5D4-771BA0C1F22F}"/>
                </a:ext>
              </a:extLst>
            </p:cNvPr>
            <p:cNvSpPr txBox="1"/>
            <p:nvPr/>
          </p:nvSpPr>
          <p:spPr>
            <a:xfrm>
              <a:off x="19041035" y="2115128"/>
              <a:ext cx="1415180" cy="338554"/>
            </a:xfrm>
            <a:prstGeom prst="rect">
              <a:avLst/>
            </a:prstGeom>
            <a:solidFill>
              <a:schemeClr val="bg1"/>
            </a:solidFill>
          </p:spPr>
          <p:txBody>
            <a:bodyPr wrap="square" rtlCol="0">
              <a:spAutoFit/>
            </a:bodyPr>
            <a:lstStyle/>
            <a:p>
              <a:r>
                <a:rPr lang="en-US" b="1" dirty="0"/>
                <a:t>12/31/2027</a:t>
              </a:r>
            </a:p>
          </p:txBody>
        </p:sp>
        <p:sp>
          <p:nvSpPr>
            <p:cNvPr id="15" name="TextBox 14">
              <a:extLst>
                <a:ext uri="{FF2B5EF4-FFF2-40B4-BE49-F238E27FC236}">
                  <a16:creationId xmlns:a16="http://schemas.microsoft.com/office/drawing/2014/main" id="{3C1C9F8F-01CF-3AF4-5EE5-2BD961CF74A1}"/>
                </a:ext>
              </a:extLst>
            </p:cNvPr>
            <p:cNvSpPr txBox="1"/>
            <p:nvPr/>
          </p:nvSpPr>
          <p:spPr>
            <a:xfrm>
              <a:off x="19559745" y="5170667"/>
              <a:ext cx="896470" cy="338554"/>
            </a:xfrm>
            <a:prstGeom prst="rect">
              <a:avLst/>
            </a:prstGeom>
            <a:solidFill>
              <a:schemeClr val="bg1"/>
            </a:solidFill>
          </p:spPr>
          <p:txBody>
            <a:bodyPr wrap="square" rtlCol="0">
              <a:spAutoFit/>
            </a:bodyPr>
            <a:lstStyle/>
            <a:p>
              <a:r>
                <a:rPr lang="en-US" b="1" dirty="0"/>
                <a:t>20</a:t>
              </a:r>
            </a:p>
          </p:txBody>
        </p:sp>
      </p:grpSp>
      <p:grpSp>
        <p:nvGrpSpPr>
          <p:cNvPr id="19" name="Group 18">
            <a:extLst>
              <a:ext uri="{FF2B5EF4-FFF2-40B4-BE49-F238E27FC236}">
                <a16:creationId xmlns:a16="http://schemas.microsoft.com/office/drawing/2014/main" id="{9525DC99-DA91-6817-FAAB-CF06B18123E7}"/>
              </a:ext>
            </a:extLst>
          </p:cNvPr>
          <p:cNvGrpSpPr/>
          <p:nvPr/>
        </p:nvGrpSpPr>
        <p:grpSpPr>
          <a:xfrm>
            <a:off x="5801274" y="863759"/>
            <a:ext cx="4486519" cy="6026235"/>
            <a:chOff x="5468931" y="489534"/>
            <a:chExt cx="4486519" cy="6026235"/>
          </a:xfrm>
        </p:grpSpPr>
        <p:grpSp>
          <p:nvGrpSpPr>
            <p:cNvPr id="47" name="Group 46">
              <a:extLst>
                <a:ext uri="{FF2B5EF4-FFF2-40B4-BE49-F238E27FC236}">
                  <a16:creationId xmlns:a16="http://schemas.microsoft.com/office/drawing/2014/main" id="{FD2570D4-4434-027F-4B84-B85C1B29F133}"/>
                </a:ext>
              </a:extLst>
            </p:cNvPr>
            <p:cNvGrpSpPr/>
            <p:nvPr/>
          </p:nvGrpSpPr>
          <p:grpSpPr>
            <a:xfrm>
              <a:off x="5468931" y="489534"/>
              <a:ext cx="4486519" cy="6026235"/>
              <a:chOff x="-4872058" y="1026592"/>
              <a:chExt cx="4486519" cy="6026235"/>
            </a:xfrm>
            <a:effectLst>
              <a:glow rad="228600">
                <a:schemeClr val="accent3">
                  <a:satMod val="175000"/>
                  <a:alpha val="40000"/>
                </a:schemeClr>
              </a:glow>
            </a:effectLst>
          </p:grpSpPr>
          <p:grpSp>
            <p:nvGrpSpPr>
              <p:cNvPr id="43" name="Group 42">
                <a:extLst>
                  <a:ext uri="{FF2B5EF4-FFF2-40B4-BE49-F238E27FC236}">
                    <a16:creationId xmlns:a16="http://schemas.microsoft.com/office/drawing/2014/main" id="{A2CB2046-FC98-E335-9688-B61B2A960BE0}"/>
                  </a:ext>
                </a:extLst>
              </p:cNvPr>
              <p:cNvGrpSpPr/>
              <p:nvPr/>
            </p:nvGrpSpPr>
            <p:grpSpPr>
              <a:xfrm>
                <a:off x="-4872058" y="1026592"/>
                <a:ext cx="4486519" cy="5381629"/>
                <a:chOff x="-1607077" y="3990461"/>
                <a:chExt cx="2926966" cy="3586279"/>
              </a:xfrm>
              <a:effectLst/>
            </p:grpSpPr>
            <p:pic>
              <p:nvPicPr>
                <p:cNvPr id="41" name="Picture 40">
                  <a:extLst>
                    <a:ext uri="{FF2B5EF4-FFF2-40B4-BE49-F238E27FC236}">
                      <a16:creationId xmlns:a16="http://schemas.microsoft.com/office/drawing/2014/main" id="{5BB4F3C0-A331-835F-47E5-F65FD6DDF158}"/>
                    </a:ext>
                  </a:extLst>
                </p:cNvPr>
                <p:cNvPicPr>
                  <a:picLocks noChangeAspect="1"/>
                </p:cNvPicPr>
                <p:nvPr/>
              </p:nvPicPr>
              <p:blipFill>
                <a:blip r:embed="rId8"/>
                <a:stretch>
                  <a:fillRect/>
                </a:stretch>
              </p:blipFill>
              <p:spPr>
                <a:xfrm>
                  <a:off x="-1607077" y="3990461"/>
                  <a:ext cx="2926966" cy="3586279"/>
                </a:xfrm>
                <a:prstGeom prst="rect">
                  <a:avLst/>
                </a:prstGeom>
                <a:ln>
                  <a:solidFill>
                    <a:schemeClr val="tx2">
                      <a:lumMod val="60000"/>
                      <a:lumOff val="40000"/>
                    </a:schemeClr>
                  </a:solidFill>
                </a:ln>
                <a:effectLst/>
              </p:spPr>
            </p:pic>
            <p:sp>
              <p:nvSpPr>
                <p:cNvPr id="42" name="Text Box 3">
                  <a:extLst>
                    <a:ext uri="{FF2B5EF4-FFF2-40B4-BE49-F238E27FC236}">
                      <a16:creationId xmlns:a16="http://schemas.microsoft.com/office/drawing/2014/main" id="{9DCC5D27-18CD-1326-D132-742B2826F504}"/>
                    </a:ext>
                  </a:extLst>
                </p:cNvPr>
                <p:cNvSpPr txBox="1"/>
                <p:nvPr/>
              </p:nvSpPr>
              <p:spPr>
                <a:xfrm>
                  <a:off x="-143594" y="6202300"/>
                  <a:ext cx="1419614" cy="354172"/>
                </a:xfrm>
                <a:prstGeom prst="rect">
                  <a:avLst/>
                </a:prstGeom>
                <a:solidFill>
                  <a:schemeClr val="lt1"/>
                </a:solidFill>
                <a:ln w="6350">
                  <a:solidFill>
                    <a:schemeClr val="tx2">
                      <a:lumMod val="60000"/>
                      <a:lumOff val="40000"/>
                    </a:schemeClr>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000123456789</a:t>
                  </a:r>
                </a:p>
              </p:txBody>
            </p:sp>
          </p:grpSp>
          <p:sp>
            <p:nvSpPr>
              <p:cNvPr id="46" name="Rectangle 45">
                <a:extLst>
                  <a:ext uri="{FF2B5EF4-FFF2-40B4-BE49-F238E27FC236}">
                    <a16:creationId xmlns:a16="http://schemas.microsoft.com/office/drawing/2014/main" id="{CD845174-0520-97DC-3AE5-D201DDE9FAD4}"/>
                  </a:ext>
                </a:extLst>
              </p:cNvPr>
              <p:cNvSpPr/>
              <p:nvPr/>
            </p:nvSpPr>
            <p:spPr>
              <a:xfrm>
                <a:off x="-4872058" y="6408220"/>
                <a:ext cx="4486519" cy="644607"/>
              </a:xfrm>
              <a:prstGeom prst="rect">
                <a:avLst/>
              </a:prstGeom>
              <a:solidFill>
                <a:schemeClr val="accent2"/>
              </a:solidFill>
              <a:ln>
                <a:solidFill>
                  <a:schemeClr val="tx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5" name="Picture 44">
                <a:extLst>
                  <a:ext uri="{FF2B5EF4-FFF2-40B4-BE49-F238E27FC236}">
                    <a16:creationId xmlns:a16="http://schemas.microsoft.com/office/drawing/2014/main" id="{385E42AD-3207-F273-8F09-07793F115D4A}"/>
                  </a:ext>
                </a:extLst>
              </p:cNvPr>
              <p:cNvPicPr>
                <a:picLocks noChangeAspect="1"/>
              </p:cNvPicPr>
              <p:nvPr/>
            </p:nvPicPr>
            <p:blipFill>
              <a:blip r:embed="rId12"/>
              <a:stretch>
                <a:fillRect/>
              </a:stretch>
            </p:blipFill>
            <p:spPr>
              <a:xfrm>
                <a:off x="-4872058" y="6408220"/>
                <a:ext cx="4486518" cy="644607"/>
              </a:xfrm>
              <a:prstGeom prst="rect">
                <a:avLst/>
              </a:prstGeom>
              <a:ln>
                <a:solidFill>
                  <a:schemeClr val="tx2">
                    <a:lumMod val="60000"/>
                    <a:lumOff val="40000"/>
                  </a:schemeClr>
                </a:solidFill>
              </a:ln>
            </p:spPr>
          </p:pic>
        </p:grpSp>
        <p:sp>
          <p:nvSpPr>
            <p:cNvPr id="12" name="TextBox 11">
              <a:extLst>
                <a:ext uri="{FF2B5EF4-FFF2-40B4-BE49-F238E27FC236}">
                  <a16:creationId xmlns:a16="http://schemas.microsoft.com/office/drawing/2014/main" id="{C73152A9-B8EE-4847-96E3-086AA83F3945}"/>
                </a:ext>
              </a:extLst>
            </p:cNvPr>
            <p:cNvSpPr txBox="1"/>
            <p:nvPr/>
          </p:nvSpPr>
          <p:spPr>
            <a:xfrm>
              <a:off x="8175812" y="1991408"/>
              <a:ext cx="1599602" cy="338554"/>
            </a:xfrm>
            <a:prstGeom prst="rect">
              <a:avLst/>
            </a:prstGeom>
            <a:solidFill>
              <a:schemeClr val="bg1"/>
            </a:solidFill>
          </p:spPr>
          <p:txBody>
            <a:bodyPr wrap="square" rtlCol="0">
              <a:spAutoFit/>
            </a:bodyPr>
            <a:lstStyle/>
            <a:p>
              <a:r>
                <a:rPr lang="en-US" b="1" dirty="0"/>
                <a:t>12/31/2027</a:t>
              </a:r>
            </a:p>
          </p:txBody>
        </p:sp>
        <p:sp>
          <p:nvSpPr>
            <p:cNvPr id="16" name="TextBox 15">
              <a:extLst>
                <a:ext uri="{FF2B5EF4-FFF2-40B4-BE49-F238E27FC236}">
                  <a16:creationId xmlns:a16="http://schemas.microsoft.com/office/drawing/2014/main" id="{BC2AF0E4-A0FD-BC93-F8E2-A3FC6D5476CD}"/>
                </a:ext>
              </a:extLst>
            </p:cNvPr>
            <p:cNvSpPr txBox="1"/>
            <p:nvPr/>
          </p:nvSpPr>
          <p:spPr>
            <a:xfrm>
              <a:off x="8975613" y="5291499"/>
              <a:ext cx="896470" cy="338554"/>
            </a:xfrm>
            <a:prstGeom prst="rect">
              <a:avLst/>
            </a:prstGeom>
            <a:solidFill>
              <a:schemeClr val="bg1"/>
            </a:solidFill>
          </p:spPr>
          <p:txBody>
            <a:bodyPr wrap="square" rtlCol="0">
              <a:spAutoFit/>
            </a:bodyPr>
            <a:lstStyle/>
            <a:p>
              <a:r>
                <a:rPr lang="en-US" b="1" dirty="0"/>
                <a:t>5</a:t>
              </a:r>
            </a:p>
          </p:txBody>
        </p:sp>
      </p:grpSp>
    </p:spTree>
    <p:extLst>
      <p:ext uri="{BB962C8B-B14F-4D97-AF65-F5344CB8AC3E}">
        <p14:creationId xmlns:p14="http://schemas.microsoft.com/office/powerpoint/2010/main" val="3366621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1000" fill="hold"/>
                                        <p:tgtEl>
                                          <p:spTgt spid="20"/>
                                        </p:tgtEl>
                                        <p:attrNameLst>
                                          <p:attrName>ppt_w</p:attrName>
                                        </p:attrNameLst>
                                      </p:cBhvr>
                                      <p:tavLst>
                                        <p:tav tm="0">
                                          <p:val>
                                            <p:fltVal val="0"/>
                                          </p:val>
                                        </p:tav>
                                        <p:tav tm="100000">
                                          <p:val>
                                            <p:strVal val="#ppt_w"/>
                                          </p:val>
                                        </p:tav>
                                      </p:tavLst>
                                    </p:anim>
                                    <p:anim calcmode="lin" valueType="num">
                                      <p:cBhvr>
                                        <p:cTn id="8" dur="1000" fill="hold"/>
                                        <p:tgtEl>
                                          <p:spTgt spid="20"/>
                                        </p:tgtEl>
                                        <p:attrNameLst>
                                          <p:attrName>ppt_h</p:attrName>
                                        </p:attrNameLst>
                                      </p:cBhvr>
                                      <p:tavLst>
                                        <p:tav tm="0">
                                          <p:val>
                                            <p:fltVal val="0"/>
                                          </p:val>
                                        </p:tav>
                                        <p:tav tm="100000">
                                          <p:val>
                                            <p:strVal val="#ppt_h"/>
                                          </p:val>
                                        </p:tav>
                                      </p:tavLst>
                                    </p:anim>
                                    <p:animEffect transition="in" filter="fade">
                                      <p:cBhvr>
                                        <p:cTn id="9" dur="1000"/>
                                        <p:tgtEl>
                                          <p:spTgt spid="20"/>
                                        </p:tgtEl>
                                      </p:cBhvr>
                                    </p:animEffect>
                                  </p:childTnLst>
                                </p:cTn>
                              </p:par>
                            </p:childTnLst>
                          </p:cTn>
                        </p:par>
                        <p:par>
                          <p:cTn id="10" fill="hold">
                            <p:stCondLst>
                              <p:cond delay="1000"/>
                            </p:stCondLst>
                            <p:childTnLst>
                              <p:par>
                                <p:cTn id="11" presetID="22" presetClass="entr" presetSubtype="1" fill="hold" grpId="0" nodeType="after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wipe(up)">
                                      <p:cBhvr>
                                        <p:cTn id="13" dur="1000"/>
                                        <p:tgtEl>
                                          <p:spTgt spid="21"/>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19"/>
                                        </p:tgtEl>
                                        <p:attrNameLst>
                                          <p:attrName>style.visibility</p:attrName>
                                        </p:attrNameLst>
                                      </p:cBhvr>
                                      <p:to>
                                        <p:strVal val="visible"/>
                                      </p:to>
                                    </p:set>
                                    <p:anim calcmode="lin" valueType="num">
                                      <p:cBhvr>
                                        <p:cTn id="18" dur="1000" fill="hold"/>
                                        <p:tgtEl>
                                          <p:spTgt spid="19"/>
                                        </p:tgtEl>
                                        <p:attrNameLst>
                                          <p:attrName>ppt_w</p:attrName>
                                        </p:attrNameLst>
                                      </p:cBhvr>
                                      <p:tavLst>
                                        <p:tav tm="0">
                                          <p:val>
                                            <p:fltVal val="0"/>
                                          </p:val>
                                        </p:tav>
                                        <p:tav tm="100000">
                                          <p:val>
                                            <p:strVal val="#ppt_w"/>
                                          </p:val>
                                        </p:tav>
                                      </p:tavLst>
                                    </p:anim>
                                    <p:anim calcmode="lin" valueType="num">
                                      <p:cBhvr>
                                        <p:cTn id="19" dur="1000" fill="hold"/>
                                        <p:tgtEl>
                                          <p:spTgt spid="19"/>
                                        </p:tgtEl>
                                        <p:attrNameLst>
                                          <p:attrName>ppt_h</p:attrName>
                                        </p:attrNameLst>
                                      </p:cBhvr>
                                      <p:tavLst>
                                        <p:tav tm="0">
                                          <p:val>
                                            <p:fltVal val="0"/>
                                          </p:val>
                                        </p:tav>
                                        <p:tav tm="100000">
                                          <p:val>
                                            <p:strVal val="#ppt_h"/>
                                          </p:val>
                                        </p:tav>
                                      </p:tavLst>
                                    </p:anim>
                                    <p:animEffect transition="in" filter="fade">
                                      <p:cBhvr>
                                        <p:cTn id="20" dur="1000"/>
                                        <p:tgtEl>
                                          <p:spTgt spid="19"/>
                                        </p:tgtEl>
                                      </p:cBhvr>
                                    </p:animEffect>
                                  </p:childTnLst>
                                </p:cTn>
                              </p:par>
                            </p:childTnLst>
                          </p:cTn>
                        </p:par>
                        <p:par>
                          <p:cTn id="21" fill="hold">
                            <p:stCondLst>
                              <p:cond delay="1000"/>
                            </p:stCondLst>
                            <p:childTnLst>
                              <p:par>
                                <p:cTn id="22" presetID="22" presetClass="entr" presetSubtype="1" fill="hold" grpId="0" nodeType="after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wipe(up)">
                                      <p:cBhvr>
                                        <p:cTn id="24"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638A729-EFC5-4688-1143-BBA9FCC8A0AA}"/>
              </a:ext>
            </a:extLst>
          </p:cNvPr>
          <p:cNvGrpSpPr/>
          <p:nvPr/>
        </p:nvGrpSpPr>
        <p:grpSpPr>
          <a:xfrm>
            <a:off x="5255839" y="0"/>
            <a:ext cx="12084424" cy="11405797"/>
            <a:chOff x="2220454" y="-2081242"/>
            <a:chExt cx="12084424" cy="11405797"/>
          </a:xfrm>
        </p:grpSpPr>
        <p:grpSp>
          <p:nvGrpSpPr>
            <p:cNvPr id="8" name="Group 7">
              <a:extLst>
                <a:ext uri="{FF2B5EF4-FFF2-40B4-BE49-F238E27FC236}">
                  <a16:creationId xmlns:a16="http://schemas.microsoft.com/office/drawing/2014/main" id="{8855287E-F72D-FCC7-8E60-38442266623D}"/>
                </a:ext>
              </a:extLst>
            </p:cNvPr>
            <p:cNvGrpSpPr/>
            <p:nvPr/>
          </p:nvGrpSpPr>
          <p:grpSpPr>
            <a:xfrm>
              <a:off x="2220454" y="-2081242"/>
              <a:ext cx="12084424" cy="11405797"/>
              <a:chOff x="2229620" y="-2087369"/>
              <a:chExt cx="12084424" cy="11405797"/>
            </a:xfrm>
          </p:grpSpPr>
          <p:grpSp>
            <p:nvGrpSpPr>
              <p:cNvPr id="10" name="Group 9">
                <a:extLst>
                  <a:ext uri="{FF2B5EF4-FFF2-40B4-BE49-F238E27FC236}">
                    <a16:creationId xmlns:a16="http://schemas.microsoft.com/office/drawing/2014/main" id="{095017C8-EDE1-5EA6-ED83-21C9152EA9CE}"/>
                  </a:ext>
                </a:extLst>
              </p:cNvPr>
              <p:cNvGrpSpPr/>
              <p:nvPr/>
            </p:nvGrpSpPr>
            <p:grpSpPr>
              <a:xfrm>
                <a:off x="2229620" y="-2087369"/>
                <a:ext cx="12084424" cy="11405797"/>
                <a:chOff x="6181800" y="-387016"/>
                <a:chExt cx="10381910" cy="9746364"/>
              </a:xfrm>
            </p:grpSpPr>
            <p:grpSp>
              <p:nvGrpSpPr>
                <p:cNvPr id="31" name="Group 30">
                  <a:extLst>
                    <a:ext uri="{FF2B5EF4-FFF2-40B4-BE49-F238E27FC236}">
                      <a16:creationId xmlns:a16="http://schemas.microsoft.com/office/drawing/2014/main" id="{1519926C-5393-29B9-DB65-81F5982433F5}"/>
                    </a:ext>
                  </a:extLst>
                </p:cNvPr>
                <p:cNvGrpSpPr/>
                <p:nvPr/>
              </p:nvGrpSpPr>
              <p:grpSpPr>
                <a:xfrm>
                  <a:off x="6181800" y="-387016"/>
                  <a:ext cx="10381910" cy="9746364"/>
                  <a:chOff x="6236593" y="-214471"/>
                  <a:chExt cx="10381910" cy="9746364"/>
                </a:xfrm>
              </p:grpSpPr>
              <p:grpSp>
                <p:nvGrpSpPr>
                  <p:cNvPr id="33" name="Group 32">
                    <a:extLst>
                      <a:ext uri="{FF2B5EF4-FFF2-40B4-BE49-F238E27FC236}">
                        <a16:creationId xmlns:a16="http://schemas.microsoft.com/office/drawing/2014/main" id="{9BACD60E-B427-BC1D-C408-65847D2AC183}"/>
                      </a:ext>
                    </a:extLst>
                  </p:cNvPr>
                  <p:cNvGrpSpPr/>
                  <p:nvPr/>
                </p:nvGrpSpPr>
                <p:grpSpPr>
                  <a:xfrm>
                    <a:off x="6241538" y="221706"/>
                    <a:ext cx="10163060" cy="9310187"/>
                    <a:chOff x="6990735" y="202523"/>
                    <a:chExt cx="10163060" cy="9310187"/>
                  </a:xfrm>
                </p:grpSpPr>
                <p:grpSp>
                  <p:nvGrpSpPr>
                    <p:cNvPr id="38" name="Group 37">
                      <a:extLst>
                        <a:ext uri="{FF2B5EF4-FFF2-40B4-BE49-F238E27FC236}">
                          <a16:creationId xmlns:a16="http://schemas.microsoft.com/office/drawing/2014/main" id="{44652375-8C18-23E0-23DE-EFD4D766F860}"/>
                        </a:ext>
                      </a:extLst>
                    </p:cNvPr>
                    <p:cNvGrpSpPr/>
                    <p:nvPr/>
                  </p:nvGrpSpPr>
                  <p:grpSpPr>
                    <a:xfrm>
                      <a:off x="6990735" y="202523"/>
                      <a:ext cx="10163060" cy="9310187"/>
                      <a:chOff x="6990735" y="202523"/>
                      <a:chExt cx="10163060" cy="9310187"/>
                    </a:xfrm>
                  </p:grpSpPr>
                  <p:grpSp>
                    <p:nvGrpSpPr>
                      <p:cNvPr id="40" name="Group 39">
                        <a:extLst>
                          <a:ext uri="{FF2B5EF4-FFF2-40B4-BE49-F238E27FC236}">
                            <a16:creationId xmlns:a16="http://schemas.microsoft.com/office/drawing/2014/main" id="{9F2EA19A-84E6-E947-569E-25518F6CBDF4}"/>
                          </a:ext>
                        </a:extLst>
                      </p:cNvPr>
                      <p:cNvGrpSpPr/>
                      <p:nvPr/>
                    </p:nvGrpSpPr>
                    <p:grpSpPr>
                      <a:xfrm>
                        <a:off x="6990735" y="202523"/>
                        <a:ext cx="10163060" cy="9310187"/>
                        <a:chOff x="6990735" y="202523"/>
                        <a:chExt cx="10163060" cy="9310187"/>
                      </a:xfrm>
                    </p:grpSpPr>
                    <p:grpSp>
                      <p:nvGrpSpPr>
                        <p:cNvPr id="42" name="Group 41">
                          <a:extLst>
                            <a:ext uri="{FF2B5EF4-FFF2-40B4-BE49-F238E27FC236}">
                              <a16:creationId xmlns:a16="http://schemas.microsoft.com/office/drawing/2014/main" id="{52ECE9D9-BEDB-A461-CD0D-FCC9EC3D0CFF}"/>
                            </a:ext>
                          </a:extLst>
                        </p:cNvPr>
                        <p:cNvGrpSpPr/>
                        <p:nvPr/>
                      </p:nvGrpSpPr>
                      <p:grpSpPr>
                        <a:xfrm>
                          <a:off x="6990735" y="202523"/>
                          <a:ext cx="10096334" cy="9310187"/>
                          <a:chOff x="7342961" y="202523"/>
                          <a:chExt cx="9745222" cy="8941477"/>
                        </a:xfrm>
                      </p:grpSpPr>
                      <p:pic>
                        <p:nvPicPr>
                          <p:cNvPr id="44" name="Picture 43">
                            <a:extLst>
                              <a:ext uri="{FF2B5EF4-FFF2-40B4-BE49-F238E27FC236}">
                                <a16:creationId xmlns:a16="http://schemas.microsoft.com/office/drawing/2014/main" id="{EDFDEF4D-551C-6C11-CF78-067D46EEADF4}"/>
                              </a:ext>
                            </a:extLst>
                          </p:cNvPr>
                          <p:cNvPicPr>
                            <a:picLocks noChangeAspect="1"/>
                          </p:cNvPicPr>
                          <p:nvPr/>
                        </p:nvPicPr>
                        <p:blipFill>
                          <a:blip r:embed="rId3"/>
                          <a:stretch>
                            <a:fillRect/>
                          </a:stretch>
                        </p:blipFill>
                        <p:spPr>
                          <a:xfrm>
                            <a:off x="7342961" y="202523"/>
                            <a:ext cx="9676525" cy="8941477"/>
                          </a:xfrm>
                          <a:prstGeom prst="rect">
                            <a:avLst/>
                          </a:prstGeom>
                          <a:solidFill>
                            <a:schemeClr val="accent2"/>
                          </a:solidFill>
                        </p:spPr>
                      </p:pic>
                      <p:pic>
                        <p:nvPicPr>
                          <p:cNvPr id="45" name="Picture 44">
                            <a:extLst>
                              <a:ext uri="{FF2B5EF4-FFF2-40B4-BE49-F238E27FC236}">
                                <a16:creationId xmlns:a16="http://schemas.microsoft.com/office/drawing/2014/main" id="{78CB8EC5-4796-FB08-2353-1211AC1614F7}"/>
                              </a:ext>
                            </a:extLst>
                          </p:cNvPr>
                          <p:cNvPicPr>
                            <a:picLocks noChangeAspect="1"/>
                          </p:cNvPicPr>
                          <p:nvPr/>
                        </p:nvPicPr>
                        <p:blipFill>
                          <a:blip r:embed="rId4"/>
                          <a:stretch>
                            <a:fillRect/>
                          </a:stretch>
                        </p:blipFill>
                        <p:spPr>
                          <a:xfrm>
                            <a:off x="9655486" y="5762624"/>
                            <a:ext cx="5151101" cy="3016319"/>
                          </a:xfrm>
                          <a:prstGeom prst="rect">
                            <a:avLst/>
                          </a:prstGeom>
                        </p:spPr>
                      </p:pic>
                      <p:pic>
                        <p:nvPicPr>
                          <p:cNvPr id="46" name="Picture 45">
                            <a:extLst>
                              <a:ext uri="{FF2B5EF4-FFF2-40B4-BE49-F238E27FC236}">
                                <a16:creationId xmlns:a16="http://schemas.microsoft.com/office/drawing/2014/main" id="{F47DAFBB-A603-DA36-1766-CD63A33EB821}"/>
                              </a:ext>
                            </a:extLst>
                          </p:cNvPr>
                          <p:cNvPicPr>
                            <a:picLocks noChangeAspect="1"/>
                          </p:cNvPicPr>
                          <p:nvPr/>
                        </p:nvPicPr>
                        <p:blipFill>
                          <a:blip r:embed="rId5"/>
                          <a:stretch>
                            <a:fillRect/>
                          </a:stretch>
                        </p:blipFill>
                        <p:spPr>
                          <a:xfrm>
                            <a:off x="14844354" y="2107337"/>
                            <a:ext cx="2243829" cy="6457954"/>
                          </a:xfrm>
                          <a:prstGeom prst="rect">
                            <a:avLst/>
                          </a:prstGeom>
                        </p:spPr>
                      </p:pic>
                      <p:sp>
                        <p:nvSpPr>
                          <p:cNvPr id="47" name="Rectangle 46">
                            <a:extLst>
                              <a:ext uri="{FF2B5EF4-FFF2-40B4-BE49-F238E27FC236}">
                                <a16:creationId xmlns:a16="http://schemas.microsoft.com/office/drawing/2014/main" id="{1C25E2BE-7522-BABC-6524-769E223327AD}"/>
                              </a:ext>
                            </a:extLst>
                          </p:cNvPr>
                          <p:cNvSpPr/>
                          <p:nvPr/>
                        </p:nvSpPr>
                        <p:spPr>
                          <a:xfrm>
                            <a:off x="9655486" y="1887794"/>
                            <a:ext cx="5120172" cy="737419"/>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3" name="Text Box 3">
                          <a:extLst>
                            <a:ext uri="{FF2B5EF4-FFF2-40B4-BE49-F238E27FC236}">
                              <a16:creationId xmlns:a16="http://schemas.microsoft.com/office/drawing/2014/main" id="{0D64BD95-F1E6-310D-97AB-A9E6CA4FFF8A}"/>
                            </a:ext>
                          </a:extLst>
                        </p:cNvPr>
                        <p:cNvSpPr txBox="1"/>
                        <p:nvPr/>
                      </p:nvSpPr>
                      <p:spPr>
                        <a:xfrm>
                          <a:off x="15840790" y="4156731"/>
                          <a:ext cx="1313005" cy="27360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050" b="1" kern="100" dirty="0">
                              <a:effectLst/>
                              <a:latin typeface="Aptos" panose="020B0004020202020204" pitchFamily="34" charset="0"/>
                              <a:ea typeface="Aptos" panose="020B0004020202020204" pitchFamily="34" charset="0"/>
                              <a:cs typeface="Times New Roman" panose="02020603050405020304" pitchFamily="18" charset="0"/>
                            </a:rPr>
                            <a:t>000123456789</a:t>
                          </a:r>
                        </a:p>
                      </p:txBody>
                    </p:sp>
                  </p:grpSp>
                  <p:pic>
                    <p:nvPicPr>
                      <p:cNvPr id="41" name="Picture 40">
                        <a:extLst>
                          <a:ext uri="{FF2B5EF4-FFF2-40B4-BE49-F238E27FC236}">
                            <a16:creationId xmlns:a16="http://schemas.microsoft.com/office/drawing/2014/main" id="{C7188EA2-2B39-FDAE-77EE-52707EA99BAB}"/>
                          </a:ext>
                        </a:extLst>
                      </p:cNvPr>
                      <p:cNvPicPr>
                        <a:picLocks noChangeAspect="1"/>
                      </p:cNvPicPr>
                      <p:nvPr/>
                    </p:nvPicPr>
                    <p:blipFill>
                      <a:blip r:embed="rId6"/>
                      <a:stretch>
                        <a:fillRect/>
                      </a:stretch>
                    </p:blipFill>
                    <p:spPr>
                      <a:xfrm>
                        <a:off x="9278274" y="3291793"/>
                        <a:ext cx="5479598" cy="2061870"/>
                      </a:xfrm>
                      <a:prstGeom prst="rect">
                        <a:avLst/>
                      </a:prstGeom>
                    </p:spPr>
                  </p:pic>
                </p:grpSp>
                <p:sp>
                  <p:nvSpPr>
                    <p:cNvPr id="39" name="Rectangle 38">
                      <a:extLst>
                        <a:ext uri="{FF2B5EF4-FFF2-40B4-BE49-F238E27FC236}">
                          <a16:creationId xmlns:a16="http://schemas.microsoft.com/office/drawing/2014/main" id="{D37B62D5-3C7C-0825-24B8-5F4123143019}"/>
                        </a:ext>
                      </a:extLst>
                    </p:cNvPr>
                    <p:cNvSpPr/>
                    <p:nvPr/>
                  </p:nvSpPr>
                  <p:spPr>
                    <a:xfrm>
                      <a:off x="9386578" y="7745358"/>
                      <a:ext cx="5304647" cy="1727259"/>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4" name="Picture 33">
                    <a:extLst>
                      <a:ext uri="{FF2B5EF4-FFF2-40B4-BE49-F238E27FC236}">
                        <a16:creationId xmlns:a16="http://schemas.microsoft.com/office/drawing/2014/main" id="{D7CEEC41-FF28-534D-05B2-C23BC5F50044}"/>
                      </a:ext>
                    </a:extLst>
                  </p:cNvPr>
                  <p:cNvPicPr>
                    <a:picLocks noChangeAspect="1"/>
                  </p:cNvPicPr>
                  <p:nvPr/>
                </p:nvPicPr>
                <p:blipFill>
                  <a:blip r:embed="rId7"/>
                  <a:stretch>
                    <a:fillRect/>
                  </a:stretch>
                </p:blipFill>
                <p:spPr>
                  <a:xfrm>
                    <a:off x="6236593" y="-214471"/>
                    <a:ext cx="10381910" cy="1765812"/>
                  </a:xfrm>
                  <a:prstGeom prst="rect">
                    <a:avLst/>
                  </a:prstGeom>
                </p:spPr>
              </p:pic>
              <p:pic>
                <p:nvPicPr>
                  <p:cNvPr id="36" name="Picture 35">
                    <a:extLst>
                      <a:ext uri="{FF2B5EF4-FFF2-40B4-BE49-F238E27FC236}">
                        <a16:creationId xmlns:a16="http://schemas.microsoft.com/office/drawing/2014/main" id="{7042EA0E-3DB1-93EF-4F34-525F5FA74FDA}"/>
                      </a:ext>
                    </a:extLst>
                  </p:cNvPr>
                  <p:cNvPicPr>
                    <a:picLocks noChangeAspect="1"/>
                  </p:cNvPicPr>
                  <p:nvPr/>
                </p:nvPicPr>
                <p:blipFill>
                  <a:blip r:embed="rId8"/>
                  <a:stretch>
                    <a:fillRect/>
                  </a:stretch>
                </p:blipFill>
                <p:spPr>
                  <a:xfrm>
                    <a:off x="13991865" y="5811438"/>
                    <a:ext cx="2514600" cy="3064510"/>
                  </a:xfrm>
                  <a:prstGeom prst="rect">
                    <a:avLst/>
                  </a:prstGeom>
                </p:spPr>
              </p:pic>
              <p:pic>
                <p:nvPicPr>
                  <p:cNvPr id="37" name="Picture 36">
                    <a:extLst>
                      <a:ext uri="{FF2B5EF4-FFF2-40B4-BE49-F238E27FC236}">
                        <a16:creationId xmlns:a16="http://schemas.microsoft.com/office/drawing/2014/main" id="{C623ACBA-026D-5DEE-56E9-7C5AE782C157}"/>
                      </a:ext>
                    </a:extLst>
                  </p:cNvPr>
                  <p:cNvPicPr>
                    <a:picLocks noChangeAspect="1"/>
                  </p:cNvPicPr>
                  <p:nvPr/>
                </p:nvPicPr>
                <p:blipFill>
                  <a:blip r:embed="rId9"/>
                  <a:stretch>
                    <a:fillRect/>
                  </a:stretch>
                </p:blipFill>
                <p:spPr>
                  <a:xfrm>
                    <a:off x="8601563" y="3329994"/>
                    <a:ext cx="5390302" cy="1817390"/>
                  </a:xfrm>
                  <a:prstGeom prst="rect">
                    <a:avLst/>
                  </a:prstGeom>
                </p:spPr>
              </p:pic>
            </p:grpSp>
            <p:sp>
              <p:nvSpPr>
                <p:cNvPr id="32" name="Text Box 3">
                  <a:extLst>
                    <a:ext uri="{FF2B5EF4-FFF2-40B4-BE49-F238E27FC236}">
                      <a16:creationId xmlns:a16="http://schemas.microsoft.com/office/drawing/2014/main" id="{FE3382EC-986D-9308-0E6C-5CE0C8ED2B8B}"/>
                    </a:ext>
                  </a:extLst>
                </p:cNvPr>
                <p:cNvSpPr txBox="1"/>
                <p:nvPr/>
              </p:nvSpPr>
              <p:spPr>
                <a:xfrm>
                  <a:off x="15210293" y="7591996"/>
                  <a:ext cx="1313005" cy="27360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050" b="1" kern="100" dirty="0">
                      <a:effectLst/>
                      <a:latin typeface="Aptos" panose="020B0004020202020204" pitchFamily="34" charset="0"/>
                      <a:ea typeface="Aptos" panose="020B0004020202020204" pitchFamily="34" charset="0"/>
                      <a:cs typeface="Times New Roman" panose="02020603050405020304" pitchFamily="18" charset="0"/>
                    </a:rPr>
                    <a:t>000123456789</a:t>
                  </a:r>
                </a:p>
              </p:txBody>
            </p:sp>
          </p:grpSp>
          <p:sp>
            <p:nvSpPr>
              <p:cNvPr id="11" name="TextBox 10">
                <a:extLst>
                  <a:ext uri="{FF2B5EF4-FFF2-40B4-BE49-F238E27FC236}">
                    <a16:creationId xmlns:a16="http://schemas.microsoft.com/office/drawing/2014/main" id="{A367EEE3-DDD5-3BAB-AFC9-93FB8E11CDA6}"/>
                  </a:ext>
                </a:extLst>
              </p:cNvPr>
              <p:cNvSpPr txBox="1"/>
              <p:nvPr/>
            </p:nvSpPr>
            <p:spPr>
              <a:xfrm>
                <a:off x="13609893" y="8136659"/>
                <a:ext cx="573741" cy="307777"/>
              </a:xfrm>
              <a:prstGeom prst="rect">
                <a:avLst/>
              </a:prstGeom>
              <a:solidFill>
                <a:schemeClr val="bg1"/>
              </a:solidFill>
            </p:spPr>
            <p:txBody>
              <a:bodyPr wrap="square" rtlCol="0">
                <a:spAutoFit/>
              </a:bodyPr>
              <a:lstStyle/>
              <a:p>
                <a:r>
                  <a:rPr lang="en-US" sz="1400" dirty="0"/>
                  <a:t>5</a:t>
                </a:r>
              </a:p>
            </p:txBody>
          </p:sp>
          <p:sp>
            <p:nvSpPr>
              <p:cNvPr id="12" name="TextBox 11">
                <a:extLst>
                  <a:ext uri="{FF2B5EF4-FFF2-40B4-BE49-F238E27FC236}">
                    <a16:creationId xmlns:a16="http://schemas.microsoft.com/office/drawing/2014/main" id="{7DFB49AE-AD06-9F1F-5A29-769B9E4D7A27}"/>
                  </a:ext>
                </a:extLst>
              </p:cNvPr>
              <p:cNvSpPr txBox="1"/>
              <p:nvPr/>
            </p:nvSpPr>
            <p:spPr>
              <a:xfrm>
                <a:off x="13367614" y="3954336"/>
                <a:ext cx="573741" cy="307777"/>
              </a:xfrm>
              <a:prstGeom prst="rect">
                <a:avLst/>
              </a:prstGeom>
              <a:solidFill>
                <a:schemeClr val="bg1"/>
              </a:solidFill>
            </p:spPr>
            <p:txBody>
              <a:bodyPr wrap="square" rtlCol="0">
                <a:spAutoFit/>
              </a:bodyPr>
              <a:lstStyle/>
              <a:p>
                <a:r>
                  <a:rPr lang="en-US" sz="1400" dirty="0"/>
                  <a:t>20</a:t>
                </a:r>
              </a:p>
            </p:txBody>
          </p:sp>
          <p:sp>
            <p:nvSpPr>
              <p:cNvPr id="13" name="TextBox 12">
                <a:extLst>
                  <a:ext uri="{FF2B5EF4-FFF2-40B4-BE49-F238E27FC236}">
                    <a16:creationId xmlns:a16="http://schemas.microsoft.com/office/drawing/2014/main" id="{57CF8658-0B27-4AD2-B770-F321CAEC209B}"/>
                  </a:ext>
                </a:extLst>
              </p:cNvPr>
              <p:cNvSpPr txBox="1"/>
              <p:nvPr/>
            </p:nvSpPr>
            <p:spPr>
              <a:xfrm>
                <a:off x="12829733" y="1838129"/>
                <a:ext cx="1162927" cy="276999"/>
              </a:xfrm>
              <a:prstGeom prst="rect">
                <a:avLst/>
              </a:prstGeom>
              <a:solidFill>
                <a:schemeClr val="bg1"/>
              </a:solidFill>
            </p:spPr>
            <p:txBody>
              <a:bodyPr wrap="square" rtlCol="0">
                <a:spAutoFit/>
              </a:bodyPr>
              <a:lstStyle/>
              <a:p>
                <a:r>
                  <a:rPr lang="en-US" sz="1200" dirty="0"/>
                  <a:t>12/31/2027</a:t>
                </a:r>
              </a:p>
            </p:txBody>
          </p:sp>
          <p:sp>
            <p:nvSpPr>
              <p:cNvPr id="17" name="TextBox 16">
                <a:extLst>
                  <a:ext uri="{FF2B5EF4-FFF2-40B4-BE49-F238E27FC236}">
                    <a16:creationId xmlns:a16="http://schemas.microsoft.com/office/drawing/2014/main" id="{8C6540F2-F016-B3EE-1A1C-4092AAF0DE69}"/>
                  </a:ext>
                </a:extLst>
              </p:cNvPr>
              <p:cNvSpPr txBox="1"/>
              <p:nvPr/>
            </p:nvSpPr>
            <p:spPr>
              <a:xfrm>
                <a:off x="12917021" y="5968844"/>
                <a:ext cx="1162927" cy="276999"/>
              </a:xfrm>
              <a:prstGeom prst="rect">
                <a:avLst/>
              </a:prstGeom>
              <a:solidFill>
                <a:schemeClr val="bg1"/>
              </a:solidFill>
            </p:spPr>
            <p:txBody>
              <a:bodyPr wrap="square" rtlCol="0">
                <a:spAutoFit/>
              </a:bodyPr>
              <a:lstStyle/>
              <a:p>
                <a:r>
                  <a:rPr lang="en-US" sz="1200" dirty="0"/>
                  <a:t>12/31/2027</a:t>
                </a:r>
              </a:p>
            </p:txBody>
          </p:sp>
        </p:grpSp>
        <p:sp>
          <p:nvSpPr>
            <p:cNvPr id="9" name="TextBox 8">
              <a:extLst>
                <a:ext uri="{FF2B5EF4-FFF2-40B4-BE49-F238E27FC236}">
                  <a16:creationId xmlns:a16="http://schemas.microsoft.com/office/drawing/2014/main" id="{80878C73-6D67-D54F-355D-6B38A92BEF01}"/>
                </a:ext>
              </a:extLst>
            </p:cNvPr>
            <p:cNvSpPr txBox="1"/>
            <p:nvPr/>
          </p:nvSpPr>
          <p:spPr>
            <a:xfrm>
              <a:off x="6141735" y="6113470"/>
              <a:ext cx="1093694" cy="276999"/>
            </a:xfrm>
            <a:prstGeom prst="rect">
              <a:avLst/>
            </a:prstGeom>
            <a:solidFill>
              <a:schemeClr val="bg1"/>
            </a:solidFill>
          </p:spPr>
          <p:txBody>
            <a:bodyPr wrap="square" rtlCol="0">
              <a:spAutoFit/>
            </a:bodyPr>
            <a:lstStyle/>
            <a:p>
              <a:pPr algn="l"/>
              <a:r>
                <a:rPr lang="en-US" sz="1200" dirty="0"/>
                <a:t>5/31/2028</a:t>
              </a:r>
            </a:p>
          </p:txBody>
        </p:sp>
      </p:grpSp>
      <p:sp>
        <p:nvSpPr>
          <p:cNvPr id="6" name="Text Placeholder 5">
            <a:extLst>
              <a:ext uri="{FF2B5EF4-FFF2-40B4-BE49-F238E27FC236}">
                <a16:creationId xmlns:a16="http://schemas.microsoft.com/office/drawing/2014/main" id="{3CE8A19B-4A3A-990F-7266-222EF1982F7B}"/>
              </a:ext>
            </a:extLst>
          </p:cNvPr>
          <p:cNvSpPr>
            <a:spLocks noGrp="1"/>
          </p:cNvSpPr>
          <p:nvPr>
            <p:ph type="body" sz="quarter" idx="10"/>
          </p:nvPr>
        </p:nvSpPr>
        <p:spPr>
          <a:xfrm>
            <a:off x="481013" y="394252"/>
            <a:ext cx="4495024" cy="456353"/>
          </a:xfrm>
        </p:spPr>
        <p:txBody>
          <a:bodyPr>
            <a:normAutofit fontScale="85000" lnSpcReduction="10000"/>
          </a:bodyPr>
          <a:lstStyle/>
          <a:p>
            <a:r>
              <a:rPr lang="en-US"/>
              <a:t>MY CONTACT INFORMATION</a:t>
            </a:r>
          </a:p>
        </p:txBody>
      </p:sp>
      <p:sp>
        <p:nvSpPr>
          <p:cNvPr id="5" name="TextBox 4">
            <a:extLst>
              <a:ext uri="{FF2B5EF4-FFF2-40B4-BE49-F238E27FC236}">
                <a16:creationId xmlns:a16="http://schemas.microsoft.com/office/drawing/2014/main" id="{FFB699D0-51CD-C092-F22E-F0B417FF1EDB}"/>
              </a:ext>
            </a:extLst>
          </p:cNvPr>
          <p:cNvSpPr txBox="1"/>
          <p:nvPr/>
        </p:nvSpPr>
        <p:spPr>
          <a:xfrm>
            <a:off x="297240" y="1579540"/>
            <a:ext cx="5931034" cy="2062103"/>
          </a:xfrm>
          <a:prstGeom prst="rect">
            <a:avLst/>
          </a:prstGeom>
          <a:noFill/>
        </p:spPr>
        <p:txBody>
          <a:bodyPr wrap="square" rtlCol="0">
            <a:spAutoFit/>
          </a:bodyPr>
          <a:lstStyle/>
          <a:p>
            <a:pPr algn="l"/>
            <a:r>
              <a:rPr lang="en-US" sz="3200" dirty="0">
                <a:solidFill>
                  <a:schemeClr val="tx1"/>
                </a:solidFill>
              </a:rPr>
              <a:t>Primary Contact Info</a:t>
            </a:r>
          </a:p>
          <a:p>
            <a:pPr marL="457200" indent="-457200" algn="l">
              <a:buFont typeface="Arial" panose="020B0604020202020204" pitchFamily="34" charset="0"/>
              <a:buChar char="•"/>
            </a:pPr>
            <a:r>
              <a:rPr lang="en-US" sz="3200" dirty="0">
                <a:solidFill>
                  <a:schemeClr val="tx1"/>
                </a:solidFill>
              </a:rPr>
              <a:t>Mailing Address</a:t>
            </a:r>
          </a:p>
          <a:p>
            <a:pPr marL="457200" indent="-457200" algn="l">
              <a:buFont typeface="Arial" panose="020B0604020202020204" pitchFamily="34" charset="0"/>
              <a:buChar char="•"/>
            </a:pPr>
            <a:r>
              <a:rPr lang="en-US" sz="3200" dirty="0">
                <a:solidFill>
                  <a:schemeClr val="tx1"/>
                </a:solidFill>
              </a:rPr>
              <a:t>Phone Number</a:t>
            </a:r>
          </a:p>
          <a:p>
            <a:pPr marL="457200" indent="-457200" algn="l">
              <a:buFont typeface="Arial" panose="020B0604020202020204" pitchFamily="34" charset="0"/>
              <a:buChar char="•"/>
            </a:pPr>
            <a:r>
              <a:rPr lang="en-US" sz="3200" dirty="0">
                <a:solidFill>
                  <a:schemeClr val="tx1"/>
                </a:solidFill>
              </a:rPr>
              <a:t>Email Address</a:t>
            </a:r>
            <a:endParaRPr lang="en-US" sz="3200" dirty="0"/>
          </a:p>
        </p:txBody>
      </p:sp>
      <p:sp>
        <p:nvSpPr>
          <p:cNvPr id="19" name="Rectangle 18">
            <a:extLst>
              <a:ext uri="{FF2B5EF4-FFF2-40B4-BE49-F238E27FC236}">
                <a16:creationId xmlns:a16="http://schemas.microsoft.com/office/drawing/2014/main" id="{BE97930A-0DFA-8016-AC8A-C07F8317B497}"/>
              </a:ext>
            </a:extLst>
          </p:cNvPr>
          <p:cNvSpPr/>
          <p:nvPr/>
        </p:nvSpPr>
        <p:spPr>
          <a:xfrm>
            <a:off x="14491865" y="5079160"/>
            <a:ext cx="2100338" cy="405054"/>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C3F64806-9B84-10A3-C769-78AD36A91253}"/>
              </a:ext>
            </a:extLst>
          </p:cNvPr>
          <p:cNvPicPr>
            <a:picLocks noChangeAspect="1"/>
          </p:cNvPicPr>
          <p:nvPr/>
        </p:nvPicPr>
        <p:blipFill>
          <a:blip r:embed="rId10"/>
          <a:stretch>
            <a:fillRect/>
          </a:stretch>
        </p:blipFill>
        <p:spPr>
          <a:xfrm>
            <a:off x="7077175" y="2909728"/>
            <a:ext cx="10020418" cy="3509977"/>
          </a:xfrm>
          <a:prstGeom prst="rect">
            <a:avLst/>
          </a:prstGeom>
          <a:effectLst>
            <a:glow rad="228600">
              <a:schemeClr val="accent3">
                <a:satMod val="175000"/>
                <a:alpha val="40000"/>
              </a:schemeClr>
            </a:glow>
          </a:effectLst>
        </p:spPr>
      </p:pic>
    </p:spTree>
    <p:extLst>
      <p:ext uri="{BB962C8B-B14F-4D97-AF65-F5344CB8AC3E}">
        <p14:creationId xmlns:p14="http://schemas.microsoft.com/office/powerpoint/2010/main" val="469723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1000" fill="hold"/>
                                        <p:tgtEl>
                                          <p:spTgt spid="30"/>
                                        </p:tgtEl>
                                        <p:attrNameLst>
                                          <p:attrName>ppt_w</p:attrName>
                                        </p:attrNameLst>
                                      </p:cBhvr>
                                      <p:tavLst>
                                        <p:tav tm="0">
                                          <p:val>
                                            <p:fltVal val="0"/>
                                          </p:val>
                                        </p:tav>
                                        <p:tav tm="100000">
                                          <p:val>
                                            <p:strVal val="#ppt_w"/>
                                          </p:val>
                                        </p:tav>
                                      </p:tavLst>
                                    </p:anim>
                                    <p:anim calcmode="lin" valueType="num">
                                      <p:cBhvr>
                                        <p:cTn id="8" dur="1000" fill="hold"/>
                                        <p:tgtEl>
                                          <p:spTgt spid="30"/>
                                        </p:tgtEl>
                                        <p:attrNameLst>
                                          <p:attrName>ppt_h</p:attrName>
                                        </p:attrNameLst>
                                      </p:cBhvr>
                                      <p:tavLst>
                                        <p:tav tm="0">
                                          <p:val>
                                            <p:fltVal val="0"/>
                                          </p:val>
                                        </p:tav>
                                        <p:tav tm="100000">
                                          <p:val>
                                            <p:strVal val="#ppt_h"/>
                                          </p:val>
                                        </p:tav>
                                      </p:tavLst>
                                    </p:anim>
                                    <p:animEffect transition="in" filter="fade">
                                      <p:cBhvr>
                                        <p:cTn id="9" dur="1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8F138-EA44-540D-F630-CB9C31881241}"/>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AB4F1272-5596-82A5-98D3-DD5E73A373DA}"/>
              </a:ext>
            </a:extLst>
          </p:cNvPr>
          <p:cNvGrpSpPr/>
          <p:nvPr/>
        </p:nvGrpSpPr>
        <p:grpSpPr>
          <a:xfrm>
            <a:off x="5255839" y="0"/>
            <a:ext cx="12084424" cy="11405797"/>
            <a:chOff x="2220454" y="-2081242"/>
            <a:chExt cx="12084424" cy="11405797"/>
          </a:xfrm>
        </p:grpSpPr>
        <p:grpSp>
          <p:nvGrpSpPr>
            <p:cNvPr id="10" name="Group 9">
              <a:extLst>
                <a:ext uri="{FF2B5EF4-FFF2-40B4-BE49-F238E27FC236}">
                  <a16:creationId xmlns:a16="http://schemas.microsoft.com/office/drawing/2014/main" id="{D8E79B1B-4649-3133-BD42-2D59458F70C7}"/>
                </a:ext>
              </a:extLst>
            </p:cNvPr>
            <p:cNvGrpSpPr/>
            <p:nvPr/>
          </p:nvGrpSpPr>
          <p:grpSpPr>
            <a:xfrm>
              <a:off x="2220454" y="-2081242"/>
              <a:ext cx="12084424" cy="11405797"/>
              <a:chOff x="2229620" y="-2087369"/>
              <a:chExt cx="12084424" cy="11405797"/>
            </a:xfrm>
          </p:grpSpPr>
          <p:grpSp>
            <p:nvGrpSpPr>
              <p:cNvPr id="12" name="Group 11">
                <a:extLst>
                  <a:ext uri="{FF2B5EF4-FFF2-40B4-BE49-F238E27FC236}">
                    <a16:creationId xmlns:a16="http://schemas.microsoft.com/office/drawing/2014/main" id="{39701655-A602-DD45-EE41-B9D6EA326C5A}"/>
                  </a:ext>
                </a:extLst>
              </p:cNvPr>
              <p:cNvGrpSpPr/>
              <p:nvPr/>
            </p:nvGrpSpPr>
            <p:grpSpPr>
              <a:xfrm>
                <a:off x="2229620" y="-2087369"/>
                <a:ext cx="12084424" cy="11405797"/>
                <a:chOff x="6181800" y="-387016"/>
                <a:chExt cx="10381910" cy="9746364"/>
              </a:xfrm>
            </p:grpSpPr>
            <p:grpSp>
              <p:nvGrpSpPr>
                <p:cNvPr id="33" name="Group 32">
                  <a:extLst>
                    <a:ext uri="{FF2B5EF4-FFF2-40B4-BE49-F238E27FC236}">
                      <a16:creationId xmlns:a16="http://schemas.microsoft.com/office/drawing/2014/main" id="{48D6B169-5F50-3C4F-A686-3523C8A37F79}"/>
                    </a:ext>
                  </a:extLst>
                </p:cNvPr>
                <p:cNvGrpSpPr/>
                <p:nvPr/>
              </p:nvGrpSpPr>
              <p:grpSpPr>
                <a:xfrm>
                  <a:off x="6181800" y="-387016"/>
                  <a:ext cx="10381910" cy="9746364"/>
                  <a:chOff x="6236593" y="-214471"/>
                  <a:chExt cx="10381910" cy="9746364"/>
                </a:xfrm>
              </p:grpSpPr>
              <p:grpSp>
                <p:nvGrpSpPr>
                  <p:cNvPr id="36" name="Group 35">
                    <a:extLst>
                      <a:ext uri="{FF2B5EF4-FFF2-40B4-BE49-F238E27FC236}">
                        <a16:creationId xmlns:a16="http://schemas.microsoft.com/office/drawing/2014/main" id="{E2B6959C-9836-2EFF-4E84-067D85918E28}"/>
                      </a:ext>
                    </a:extLst>
                  </p:cNvPr>
                  <p:cNvGrpSpPr/>
                  <p:nvPr/>
                </p:nvGrpSpPr>
                <p:grpSpPr>
                  <a:xfrm>
                    <a:off x="6241538" y="221706"/>
                    <a:ext cx="10163060" cy="9310187"/>
                    <a:chOff x="6990735" y="202523"/>
                    <a:chExt cx="10163060" cy="9310187"/>
                  </a:xfrm>
                </p:grpSpPr>
                <p:grpSp>
                  <p:nvGrpSpPr>
                    <p:cNvPr id="40" name="Group 39">
                      <a:extLst>
                        <a:ext uri="{FF2B5EF4-FFF2-40B4-BE49-F238E27FC236}">
                          <a16:creationId xmlns:a16="http://schemas.microsoft.com/office/drawing/2014/main" id="{1A3909AB-0346-4E08-09EE-05CCE8E471AE}"/>
                        </a:ext>
                      </a:extLst>
                    </p:cNvPr>
                    <p:cNvGrpSpPr/>
                    <p:nvPr/>
                  </p:nvGrpSpPr>
                  <p:grpSpPr>
                    <a:xfrm>
                      <a:off x="6990735" y="202523"/>
                      <a:ext cx="10163060" cy="9310187"/>
                      <a:chOff x="6990735" y="202523"/>
                      <a:chExt cx="10163060" cy="9310187"/>
                    </a:xfrm>
                  </p:grpSpPr>
                  <p:grpSp>
                    <p:nvGrpSpPr>
                      <p:cNvPr id="42" name="Group 41">
                        <a:extLst>
                          <a:ext uri="{FF2B5EF4-FFF2-40B4-BE49-F238E27FC236}">
                            <a16:creationId xmlns:a16="http://schemas.microsoft.com/office/drawing/2014/main" id="{A1DEA3AE-D3C7-554D-F7B9-025ED90B9873}"/>
                          </a:ext>
                        </a:extLst>
                      </p:cNvPr>
                      <p:cNvGrpSpPr/>
                      <p:nvPr/>
                    </p:nvGrpSpPr>
                    <p:grpSpPr>
                      <a:xfrm>
                        <a:off x="6990735" y="202523"/>
                        <a:ext cx="10163060" cy="9310187"/>
                        <a:chOff x="6990735" y="202523"/>
                        <a:chExt cx="10163060" cy="9310187"/>
                      </a:xfrm>
                    </p:grpSpPr>
                    <p:grpSp>
                      <p:nvGrpSpPr>
                        <p:cNvPr id="44" name="Group 43">
                          <a:extLst>
                            <a:ext uri="{FF2B5EF4-FFF2-40B4-BE49-F238E27FC236}">
                              <a16:creationId xmlns:a16="http://schemas.microsoft.com/office/drawing/2014/main" id="{406B8EFE-7FAD-B437-3D45-9348FF09D47B}"/>
                            </a:ext>
                          </a:extLst>
                        </p:cNvPr>
                        <p:cNvGrpSpPr/>
                        <p:nvPr/>
                      </p:nvGrpSpPr>
                      <p:grpSpPr>
                        <a:xfrm>
                          <a:off x="6990735" y="202523"/>
                          <a:ext cx="10096334" cy="9310187"/>
                          <a:chOff x="7342961" y="202523"/>
                          <a:chExt cx="9745222" cy="8941477"/>
                        </a:xfrm>
                      </p:grpSpPr>
                      <p:pic>
                        <p:nvPicPr>
                          <p:cNvPr id="46" name="Picture 45">
                            <a:extLst>
                              <a:ext uri="{FF2B5EF4-FFF2-40B4-BE49-F238E27FC236}">
                                <a16:creationId xmlns:a16="http://schemas.microsoft.com/office/drawing/2014/main" id="{B5840174-DE38-1A11-F46A-A4A221081414}"/>
                              </a:ext>
                            </a:extLst>
                          </p:cNvPr>
                          <p:cNvPicPr>
                            <a:picLocks noChangeAspect="1"/>
                          </p:cNvPicPr>
                          <p:nvPr/>
                        </p:nvPicPr>
                        <p:blipFill>
                          <a:blip r:embed="rId3"/>
                          <a:stretch>
                            <a:fillRect/>
                          </a:stretch>
                        </p:blipFill>
                        <p:spPr>
                          <a:xfrm>
                            <a:off x="7342961" y="202523"/>
                            <a:ext cx="9676525" cy="8941477"/>
                          </a:xfrm>
                          <a:prstGeom prst="rect">
                            <a:avLst/>
                          </a:prstGeom>
                          <a:solidFill>
                            <a:schemeClr val="accent2"/>
                          </a:solidFill>
                        </p:spPr>
                      </p:pic>
                      <p:pic>
                        <p:nvPicPr>
                          <p:cNvPr id="47" name="Picture 46">
                            <a:extLst>
                              <a:ext uri="{FF2B5EF4-FFF2-40B4-BE49-F238E27FC236}">
                                <a16:creationId xmlns:a16="http://schemas.microsoft.com/office/drawing/2014/main" id="{F003E5A7-FEC9-997D-1220-70638A0F4616}"/>
                              </a:ext>
                            </a:extLst>
                          </p:cNvPr>
                          <p:cNvPicPr>
                            <a:picLocks noChangeAspect="1"/>
                          </p:cNvPicPr>
                          <p:nvPr/>
                        </p:nvPicPr>
                        <p:blipFill>
                          <a:blip r:embed="rId4"/>
                          <a:stretch>
                            <a:fillRect/>
                          </a:stretch>
                        </p:blipFill>
                        <p:spPr>
                          <a:xfrm>
                            <a:off x="9655486" y="5762624"/>
                            <a:ext cx="5151101" cy="3016319"/>
                          </a:xfrm>
                          <a:prstGeom prst="rect">
                            <a:avLst/>
                          </a:prstGeom>
                        </p:spPr>
                      </p:pic>
                      <p:pic>
                        <p:nvPicPr>
                          <p:cNvPr id="48" name="Picture 47">
                            <a:extLst>
                              <a:ext uri="{FF2B5EF4-FFF2-40B4-BE49-F238E27FC236}">
                                <a16:creationId xmlns:a16="http://schemas.microsoft.com/office/drawing/2014/main" id="{344A3056-B580-9A2C-8CE0-59F8E6E9BA97}"/>
                              </a:ext>
                            </a:extLst>
                          </p:cNvPr>
                          <p:cNvPicPr>
                            <a:picLocks noChangeAspect="1"/>
                          </p:cNvPicPr>
                          <p:nvPr/>
                        </p:nvPicPr>
                        <p:blipFill>
                          <a:blip r:embed="rId5"/>
                          <a:stretch>
                            <a:fillRect/>
                          </a:stretch>
                        </p:blipFill>
                        <p:spPr>
                          <a:xfrm>
                            <a:off x="14844354" y="2107337"/>
                            <a:ext cx="2243829" cy="6457954"/>
                          </a:xfrm>
                          <a:prstGeom prst="rect">
                            <a:avLst/>
                          </a:prstGeom>
                        </p:spPr>
                      </p:pic>
                      <p:sp>
                        <p:nvSpPr>
                          <p:cNvPr id="49" name="Rectangle 48">
                            <a:extLst>
                              <a:ext uri="{FF2B5EF4-FFF2-40B4-BE49-F238E27FC236}">
                                <a16:creationId xmlns:a16="http://schemas.microsoft.com/office/drawing/2014/main" id="{FC2F5C27-F405-31AB-A1C7-D94DE4CE0472}"/>
                              </a:ext>
                            </a:extLst>
                          </p:cNvPr>
                          <p:cNvSpPr/>
                          <p:nvPr/>
                        </p:nvSpPr>
                        <p:spPr>
                          <a:xfrm>
                            <a:off x="9655486" y="1887794"/>
                            <a:ext cx="5120172" cy="737419"/>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Text Box 3">
                          <a:extLst>
                            <a:ext uri="{FF2B5EF4-FFF2-40B4-BE49-F238E27FC236}">
                              <a16:creationId xmlns:a16="http://schemas.microsoft.com/office/drawing/2014/main" id="{50C2B355-E27D-7859-1A51-35E7B0837502}"/>
                            </a:ext>
                          </a:extLst>
                        </p:cNvPr>
                        <p:cNvSpPr txBox="1"/>
                        <p:nvPr/>
                      </p:nvSpPr>
                      <p:spPr>
                        <a:xfrm>
                          <a:off x="15840790" y="4156731"/>
                          <a:ext cx="1313005" cy="27360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050" b="1" kern="100" dirty="0">
                              <a:effectLst/>
                              <a:latin typeface="Aptos" panose="020B0004020202020204" pitchFamily="34" charset="0"/>
                              <a:ea typeface="Aptos" panose="020B0004020202020204" pitchFamily="34" charset="0"/>
                              <a:cs typeface="Times New Roman" panose="02020603050405020304" pitchFamily="18" charset="0"/>
                            </a:rPr>
                            <a:t>000123456789</a:t>
                          </a:r>
                        </a:p>
                      </p:txBody>
                    </p:sp>
                  </p:grpSp>
                  <p:pic>
                    <p:nvPicPr>
                      <p:cNvPr id="43" name="Picture 42">
                        <a:extLst>
                          <a:ext uri="{FF2B5EF4-FFF2-40B4-BE49-F238E27FC236}">
                            <a16:creationId xmlns:a16="http://schemas.microsoft.com/office/drawing/2014/main" id="{D53B3E9A-7AFF-52D8-96CB-B1C18A368EC3}"/>
                          </a:ext>
                        </a:extLst>
                      </p:cNvPr>
                      <p:cNvPicPr>
                        <a:picLocks noChangeAspect="1"/>
                      </p:cNvPicPr>
                      <p:nvPr/>
                    </p:nvPicPr>
                    <p:blipFill>
                      <a:blip r:embed="rId6"/>
                      <a:stretch>
                        <a:fillRect/>
                      </a:stretch>
                    </p:blipFill>
                    <p:spPr>
                      <a:xfrm>
                        <a:off x="9278274" y="3291793"/>
                        <a:ext cx="5479598" cy="2061870"/>
                      </a:xfrm>
                      <a:prstGeom prst="rect">
                        <a:avLst/>
                      </a:prstGeom>
                    </p:spPr>
                  </p:pic>
                </p:grpSp>
                <p:sp>
                  <p:nvSpPr>
                    <p:cNvPr id="41" name="Rectangle 40">
                      <a:extLst>
                        <a:ext uri="{FF2B5EF4-FFF2-40B4-BE49-F238E27FC236}">
                          <a16:creationId xmlns:a16="http://schemas.microsoft.com/office/drawing/2014/main" id="{4038B846-E704-8705-82FD-40DE684285A8}"/>
                        </a:ext>
                      </a:extLst>
                    </p:cNvPr>
                    <p:cNvSpPr/>
                    <p:nvPr/>
                  </p:nvSpPr>
                  <p:spPr>
                    <a:xfrm>
                      <a:off x="9386578" y="7745358"/>
                      <a:ext cx="5304647" cy="1727259"/>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7" name="Picture 36">
                    <a:extLst>
                      <a:ext uri="{FF2B5EF4-FFF2-40B4-BE49-F238E27FC236}">
                        <a16:creationId xmlns:a16="http://schemas.microsoft.com/office/drawing/2014/main" id="{131C5752-D959-D294-CA42-36BEED93F058}"/>
                      </a:ext>
                    </a:extLst>
                  </p:cNvPr>
                  <p:cNvPicPr>
                    <a:picLocks noChangeAspect="1"/>
                  </p:cNvPicPr>
                  <p:nvPr/>
                </p:nvPicPr>
                <p:blipFill>
                  <a:blip r:embed="rId7"/>
                  <a:stretch>
                    <a:fillRect/>
                  </a:stretch>
                </p:blipFill>
                <p:spPr>
                  <a:xfrm>
                    <a:off x="6236593" y="-214471"/>
                    <a:ext cx="10381910" cy="1765812"/>
                  </a:xfrm>
                  <a:prstGeom prst="rect">
                    <a:avLst/>
                  </a:prstGeom>
                </p:spPr>
              </p:pic>
              <p:pic>
                <p:nvPicPr>
                  <p:cNvPr id="38" name="Picture 37">
                    <a:extLst>
                      <a:ext uri="{FF2B5EF4-FFF2-40B4-BE49-F238E27FC236}">
                        <a16:creationId xmlns:a16="http://schemas.microsoft.com/office/drawing/2014/main" id="{FC3C870C-5E21-4217-F534-B965FC363650}"/>
                      </a:ext>
                    </a:extLst>
                  </p:cNvPr>
                  <p:cNvPicPr>
                    <a:picLocks noChangeAspect="1"/>
                  </p:cNvPicPr>
                  <p:nvPr/>
                </p:nvPicPr>
                <p:blipFill>
                  <a:blip r:embed="rId8"/>
                  <a:stretch>
                    <a:fillRect/>
                  </a:stretch>
                </p:blipFill>
                <p:spPr>
                  <a:xfrm>
                    <a:off x="13991865" y="5811438"/>
                    <a:ext cx="2514600" cy="3064510"/>
                  </a:xfrm>
                  <a:prstGeom prst="rect">
                    <a:avLst/>
                  </a:prstGeom>
                </p:spPr>
              </p:pic>
              <p:pic>
                <p:nvPicPr>
                  <p:cNvPr id="39" name="Picture 38">
                    <a:extLst>
                      <a:ext uri="{FF2B5EF4-FFF2-40B4-BE49-F238E27FC236}">
                        <a16:creationId xmlns:a16="http://schemas.microsoft.com/office/drawing/2014/main" id="{5C194EBC-561C-7E1D-D564-CEA14A1FA1CB}"/>
                      </a:ext>
                    </a:extLst>
                  </p:cNvPr>
                  <p:cNvPicPr>
                    <a:picLocks noChangeAspect="1"/>
                  </p:cNvPicPr>
                  <p:nvPr/>
                </p:nvPicPr>
                <p:blipFill>
                  <a:blip r:embed="rId9"/>
                  <a:stretch>
                    <a:fillRect/>
                  </a:stretch>
                </p:blipFill>
                <p:spPr>
                  <a:xfrm>
                    <a:off x="8601563" y="3329994"/>
                    <a:ext cx="5390302" cy="1817390"/>
                  </a:xfrm>
                  <a:prstGeom prst="rect">
                    <a:avLst/>
                  </a:prstGeom>
                </p:spPr>
              </p:pic>
            </p:grpSp>
            <p:sp>
              <p:nvSpPr>
                <p:cNvPr id="34" name="Text Box 3">
                  <a:extLst>
                    <a:ext uri="{FF2B5EF4-FFF2-40B4-BE49-F238E27FC236}">
                      <a16:creationId xmlns:a16="http://schemas.microsoft.com/office/drawing/2014/main" id="{EBBE8ECD-D798-A253-FDD8-FAE69685998B}"/>
                    </a:ext>
                  </a:extLst>
                </p:cNvPr>
                <p:cNvSpPr txBox="1"/>
                <p:nvPr/>
              </p:nvSpPr>
              <p:spPr>
                <a:xfrm>
                  <a:off x="15210293" y="7591996"/>
                  <a:ext cx="1313005" cy="27360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050" b="1" kern="100" dirty="0">
                      <a:effectLst/>
                      <a:latin typeface="Aptos" panose="020B0004020202020204" pitchFamily="34" charset="0"/>
                      <a:ea typeface="Aptos" panose="020B0004020202020204" pitchFamily="34" charset="0"/>
                      <a:cs typeface="Times New Roman" panose="02020603050405020304" pitchFamily="18" charset="0"/>
                    </a:rPr>
                    <a:t>000123456789</a:t>
                  </a:r>
                </a:p>
              </p:txBody>
            </p:sp>
          </p:grpSp>
          <p:sp>
            <p:nvSpPr>
              <p:cNvPr id="13" name="TextBox 12">
                <a:extLst>
                  <a:ext uri="{FF2B5EF4-FFF2-40B4-BE49-F238E27FC236}">
                    <a16:creationId xmlns:a16="http://schemas.microsoft.com/office/drawing/2014/main" id="{965A83EE-4FFF-6E4A-1F38-5635F5615B6A}"/>
                  </a:ext>
                </a:extLst>
              </p:cNvPr>
              <p:cNvSpPr txBox="1"/>
              <p:nvPr/>
            </p:nvSpPr>
            <p:spPr>
              <a:xfrm>
                <a:off x="13609893" y="8136659"/>
                <a:ext cx="573741" cy="307777"/>
              </a:xfrm>
              <a:prstGeom prst="rect">
                <a:avLst/>
              </a:prstGeom>
              <a:solidFill>
                <a:schemeClr val="bg1"/>
              </a:solidFill>
            </p:spPr>
            <p:txBody>
              <a:bodyPr wrap="square" rtlCol="0">
                <a:spAutoFit/>
              </a:bodyPr>
              <a:lstStyle/>
              <a:p>
                <a:r>
                  <a:rPr lang="en-US" sz="1400" dirty="0"/>
                  <a:t>5</a:t>
                </a:r>
              </a:p>
            </p:txBody>
          </p:sp>
          <p:sp>
            <p:nvSpPr>
              <p:cNvPr id="17" name="TextBox 16">
                <a:extLst>
                  <a:ext uri="{FF2B5EF4-FFF2-40B4-BE49-F238E27FC236}">
                    <a16:creationId xmlns:a16="http://schemas.microsoft.com/office/drawing/2014/main" id="{992186EA-94DA-7512-2E10-F94F919EE691}"/>
                  </a:ext>
                </a:extLst>
              </p:cNvPr>
              <p:cNvSpPr txBox="1"/>
              <p:nvPr/>
            </p:nvSpPr>
            <p:spPr>
              <a:xfrm>
                <a:off x="13367614" y="3954336"/>
                <a:ext cx="573741" cy="307777"/>
              </a:xfrm>
              <a:prstGeom prst="rect">
                <a:avLst/>
              </a:prstGeom>
              <a:solidFill>
                <a:schemeClr val="bg1"/>
              </a:solidFill>
            </p:spPr>
            <p:txBody>
              <a:bodyPr wrap="square" rtlCol="0">
                <a:spAutoFit/>
              </a:bodyPr>
              <a:lstStyle/>
              <a:p>
                <a:r>
                  <a:rPr lang="en-US" sz="1400" dirty="0"/>
                  <a:t>20</a:t>
                </a:r>
              </a:p>
            </p:txBody>
          </p:sp>
          <p:sp>
            <p:nvSpPr>
              <p:cNvPr id="31" name="TextBox 30">
                <a:extLst>
                  <a:ext uri="{FF2B5EF4-FFF2-40B4-BE49-F238E27FC236}">
                    <a16:creationId xmlns:a16="http://schemas.microsoft.com/office/drawing/2014/main" id="{9D32BB89-DA73-F154-8A85-4383795206EC}"/>
                  </a:ext>
                </a:extLst>
              </p:cNvPr>
              <p:cNvSpPr txBox="1"/>
              <p:nvPr/>
            </p:nvSpPr>
            <p:spPr>
              <a:xfrm>
                <a:off x="12829733" y="1838129"/>
                <a:ext cx="1162927" cy="276999"/>
              </a:xfrm>
              <a:prstGeom prst="rect">
                <a:avLst/>
              </a:prstGeom>
              <a:solidFill>
                <a:schemeClr val="bg1"/>
              </a:solidFill>
            </p:spPr>
            <p:txBody>
              <a:bodyPr wrap="square" rtlCol="0">
                <a:spAutoFit/>
              </a:bodyPr>
              <a:lstStyle/>
              <a:p>
                <a:r>
                  <a:rPr lang="en-US" sz="1200" dirty="0"/>
                  <a:t>12/31/2027</a:t>
                </a:r>
              </a:p>
            </p:txBody>
          </p:sp>
          <p:sp>
            <p:nvSpPr>
              <p:cNvPr id="32" name="TextBox 31">
                <a:extLst>
                  <a:ext uri="{FF2B5EF4-FFF2-40B4-BE49-F238E27FC236}">
                    <a16:creationId xmlns:a16="http://schemas.microsoft.com/office/drawing/2014/main" id="{D496C708-214B-E4F1-0C92-A95CA1BD55CF}"/>
                  </a:ext>
                </a:extLst>
              </p:cNvPr>
              <p:cNvSpPr txBox="1"/>
              <p:nvPr/>
            </p:nvSpPr>
            <p:spPr>
              <a:xfrm>
                <a:off x="12917021" y="5968844"/>
                <a:ext cx="1162927" cy="276999"/>
              </a:xfrm>
              <a:prstGeom prst="rect">
                <a:avLst/>
              </a:prstGeom>
              <a:solidFill>
                <a:schemeClr val="bg1"/>
              </a:solidFill>
            </p:spPr>
            <p:txBody>
              <a:bodyPr wrap="square" rtlCol="0">
                <a:spAutoFit/>
              </a:bodyPr>
              <a:lstStyle/>
              <a:p>
                <a:r>
                  <a:rPr lang="en-US" sz="1200" dirty="0"/>
                  <a:t>12/31/2027</a:t>
                </a:r>
              </a:p>
            </p:txBody>
          </p:sp>
        </p:grpSp>
        <p:sp>
          <p:nvSpPr>
            <p:cNvPr id="11" name="TextBox 10">
              <a:extLst>
                <a:ext uri="{FF2B5EF4-FFF2-40B4-BE49-F238E27FC236}">
                  <a16:creationId xmlns:a16="http://schemas.microsoft.com/office/drawing/2014/main" id="{42EB26BD-CE64-76C8-967F-6208E5762B2F}"/>
                </a:ext>
              </a:extLst>
            </p:cNvPr>
            <p:cNvSpPr txBox="1"/>
            <p:nvPr/>
          </p:nvSpPr>
          <p:spPr>
            <a:xfrm>
              <a:off x="6141735" y="6113470"/>
              <a:ext cx="1093694" cy="276999"/>
            </a:xfrm>
            <a:prstGeom prst="rect">
              <a:avLst/>
            </a:prstGeom>
            <a:solidFill>
              <a:schemeClr val="bg1"/>
            </a:solidFill>
          </p:spPr>
          <p:txBody>
            <a:bodyPr wrap="square" rtlCol="0">
              <a:spAutoFit/>
            </a:bodyPr>
            <a:lstStyle/>
            <a:p>
              <a:pPr algn="l"/>
              <a:r>
                <a:rPr lang="en-US" sz="1200" dirty="0"/>
                <a:t>5/31/2028</a:t>
              </a:r>
            </a:p>
          </p:txBody>
        </p:sp>
      </p:grpSp>
      <p:sp>
        <p:nvSpPr>
          <p:cNvPr id="6" name="Text Placeholder 5">
            <a:extLst>
              <a:ext uri="{FF2B5EF4-FFF2-40B4-BE49-F238E27FC236}">
                <a16:creationId xmlns:a16="http://schemas.microsoft.com/office/drawing/2014/main" id="{CA574A9E-8811-6A96-B244-5F7FEE0D21BC}"/>
              </a:ext>
            </a:extLst>
          </p:cNvPr>
          <p:cNvSpPr>
            <a:spLocks noGrp="1"/>
          </p:cNvSpPr>
          <p:nvPr>
            <p:ph type="body" sz="quarter" idx="10"/>
          </p:nvPr>
        </p:nvSpPr>
        <p:spPr>
          <a:xfrm>
            <a:off x="481013" y="394252"/>
            <a:ext cx="4495024" cy="456353"/>
          </a:xfrm>
        </p:spPr>
        <p:txBody>
          <a:bodyPr>
            <a:normAutofit fontScale="92500" lnSpcReduction="20000"/>
          </a:bodyPr>
          <a:lstStyle/>
          <a:p>
            <a:r>
              <a:rPr lang="en-US" dirty="0"/>
              <a:t>PROFILE IMAGE</a:t>
            </a:r>
          </a:p>
        </p:txBody>
      </p:sp>
      <p:sp>
        <p:nvSpPr>
          <p:cNvPr id="5" name="TextBox 4">
            <a:extLst>
              <a:ext uri="{FF2B5EF4-FFF2-40B4-BE49-F238E27FC236}">
                <a16:creationId xmlns:a16="http://schemas.microsoft.com/office/drawing/2014/main" id="{A1814795-BC27-0B84-0FAA-658E04D8D531}"/>
              </a:ext>
            </a:extLst>
          </p:cNvPr>
          <p:cNvSpPr txBox="1"/>
          <p:nvPr/>
        </p:nvSpPr>
        <p:spPr>
          <a:xfrm>
            <a:off x="297240" y="1579540"/>
            <a:ext cx="2740570" cy="2062103"/>
          </a:xfrm>
          <a:prstGeom prst="rect">
            <a:avLst/>
          </a:prstGeom>
          <a:noFill/>
        </p:spPr>
        <p:txBody>
          <a:bodyPr wrap="square" rtlCol="0">
            <a:spAutoFit/>
          </a:bodyPr>
          <a:lstStyle/>
          <a:p>
            <a:pPr algn="l"/>
            <a:r>
              <a:rPr lang="en-US" sz="3200" dirty="0">
                <a:solidFill>
                  <a:schemeClr val="tx1"/>
                </a:solidFill>
              </a:rPr>
              <a:t>Add Image</a:t>
            </a:r>
          </a:p>
          <a:p>
            <a:pPr algn="l"/>
            <a:endParaRPr lang="en-US" sz="3200" dirty="0">
              <a:solidFill>
                <a:schemeClr val="tx1"/>
              </a:solidFill>
            </a:endParaRPr>
          </a:p>
          <a:p>
            <a:pPr algn="l"/>
            <a:endParaRPr lang="en-US" sz="3200" dirty="0"/>
          </a:p>
          <a:p>
            <a:pPr algn="l"/>
            <a:endParaRPr lang="en-US" sz="3200" dirty="0"/>
          </a:p>
        </p:txBody>
      </p:sp>
      <p:sp>
        <p:nvSpPr>
          <p:cNvPr id="9" name="Rectangle 8">
            <a:extLst>
              <a:ext uri="{FF2B5EF4-FFF2-40B4-BE49-F238E27FC236}">
                <a16:creationId xmlns:a16="http://schemas.microsoft.com/office/drawing/2014/main" id="{C00D19F7-E7BE-16F7-83E4-397D763F1F30}"/>
              </a:ext>
            </a:extLst>
          </p:cNvPr>
          <p:cNvSpPr/>
          <p:nvPr/>
        </p:nvSpPr>
        <p:spPr>
          <a:xfrm>
            <a:off x="8003370" y="4451484"/>
            <a:ext cx="1361856" cy="1823290"/>
          </a:xfrm>
          <a:prstGeom prst="rect">
            <a:avLst/>
          </a:prstGeom>
          <a:no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D2761569-5A49-3057-2D86-15C90F743957}"/>
              </a:ext>
            </a:extLst>
          </p:cNvPr>
          <p:cNvPicPr>
            <a:picLocks noChangeAspect="1"/>
          </p:cNvPicPr>
          <p:nvPr/>
        </p:nvPicPr>
        <p:blipFill>
          <a:blip r:embed="rId10"/>
          <a:stretch>
            <a:fillRect/>
          </a:stretch>
        </p:blipFill>
        <p:spPr>
          <a:xfrm>
            <a:off x="7882527" y="3077152"/>
            <a:ext cx="7777183" cy="5869805"/>
          </a:xfrm>
          <a:prstGeom prst="rect">
            <a:avLst/>
          </a:prstGeom>
          <a:effectLst>
            <a:glow rad="101600">
              <a:srgbClr val="FFC000">
                <a:alpha val="60000"/>
              </a:srgbClr>
            </a:glow>
          </a:effectLst>
        </p:spPr>
      </p:pic>
      <p:sp>
        <p:nvSpPr>
          <p:cNvPr id="2" name="Rectangle 1">
            <a:extLst>
              <a:ext uri="{FF2B5EF4-FFF2-40B4-BE49-F238E27FC236}">
                <a16:creationId xmlns:a16="http://schemas.microsoft.com/office/drawing/2014/main" id="{79C6DE39-37F9-FF7A-CB5B-7A3AC5E3E969}"/>
              </a:ext>
            </a:extLst>
          </p:cNvPr>
          <p:cNvSpPr/>
          <p:nvPr/>
        </p:nvSpPr>
        <p:spPr>
          <a:xfrm>
            <a:off x="8171172" y="5997971"/>
            <a:ext cx="3030228" cy="1051094"/>
          </a:xfrm>
          <a:prstGeom prst="rect">
            <a:avLst/>
          </a:prstGeom>
          <a:no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36376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1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1000" fill="hold"/>
                                        <p:tgtEl>
                                          <p:spTgt spid="8"/>
                                        </p:tgtEl>
                                        <p:attrNameLst>
                                          <p:attrName>ppt_w</p:attrName>
                                        </p:attrNameLst>
                                      </p:cBhvr>
                                      <p:tavLst>
                                        <p:tav tm="0">
                                          <p:val>
                                            <p:fltVal val="0"/>
                                          </p:val>
                                        </p:tav>
                                        <p:tav tm="100000">
                                          <p:val>
                                            <p:strVal val="#ppt_w"/>
                                          </p:val>
                                        </p:tav>
                                      </p:tavLst>
                                    </p:anim>
                                    <p:anim calcmode="lin" valueType="num">
                                      <p:cBhvr>
                                        <p:cTn id="13" dur="1000" fill="hold"/>
                                        <p:tgtEl>
                                          <p:spTgt spid="8"/>
                                        </p:tgtEl>
                                        <p:attrNameLst>
                                          <p:attrName>ppt_h</p:attrName>
                                        </p:attrNameLst>
                                      </p:cBhvr>
                                      <p:tavLst>
                                        <p:tav tm="0">
                                          <p:val>
                                            <p:fltVal val="0"/>
                                          </p:val>
                                        </p:tav>
                                        <p:tav tm="100000">
                                          <p:val>
                                            <p:strVal val="#ppt_h"/>
                                          </p:val>
                                        </p:tav>
                                      </p:tavLst>
                                    </p:anim>
                                    <p:animEffect transition="in" filter="fade">
                                      <p:cBhvr>
                                        <p:cTn id="14" dur="1000"/>
                                        <p:tgtEl>
                                          <p:spTgt spid="8"/>
                                        </p:tgtEl>
                                      </p:cBhvr>
                                    </p:animEffect>
                                  </p:childTnLst>
                                </p:cTn>
                              </p:par>
                            </p:childTnLst>
                          </p:cTn>
                        </p:par>
                        <p:par>
                          <p:cTn id="15" fill="hold">
                            <p:stCondLst>
                              <p:cond delay="1000"/>
                            </p:stCondLst>
                            <p:childTnLst>
                              <p:par>
                                <p:cTn id="16" presetID="22" presetClass="entr" presetSubtype="1" fill="hold" grpId="0"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up)">
                                      <p:cBhvr>
                                        <p:cTn id="18"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2B67E6F-0813-1B0E-B797-0BA6827D35D8}"/>
              </a:ext>
            </a:extLst>
          </p:cNvPr>
          <p:cNvSpPr>
            <a:spLocks noGrp="1"/>
          </p:cNvSpPr>
          <p:nvPr>
            <p:ph type="body" sz="quarter" idx="10"/>
          </p:nvPr>
        </p:nvSpPr>
        <p:spPr/>
        <p:txBody>
          <a:bodyPr>
            <a:normAutofit lnSpcReduction="10000"/>
          </a:bodyPr>
          <a:lstStyle/>
          <a:p>
            <a:r>
              <a:rPr lang="en-US"/>
              <a:t>ABOUT MYLEGION</a:t>
            </a:r>
          </a:p>
        </p:txBody>
      </p:sp>
    </p:spTree>
    <p:extLst>
      <p:ext uri="{BB962C8B-B14F-4D97-AF65-F5344CB8AC3E}">
        <p14:creationId xmlns:p14="http://schemas.microsoft.com/office/powerpoint/2010/main" val="2919724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60B7DA-D7DD-82DB-A185-4334291517A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EC6F9C22-D87B-6085-5281-CDA1EFF0C1F5}"/>
              </a:ext>
            </a:extLst>
          </p:cNvPr>
          <p:cNvSpPr>
            <a:spLocks noGrp="1"/>
          </p:cNvSpPr>
          <p:nvPr>
            <p:ph type="body" sz="quarter" idx="10"/>
          </p:nvPr>
        </p:nvSpPr>
        <p:spPr>
          <a:xfrm>
            <a:off x="481013" y="394252"/>
            <a:ext cx="4495024" cy="456353"/>
          </a:xfrm>
        </p:spPr>
        <p:txBody>
          <a:bodyPr>
            <a:normAutofit fontScale="92500" lnSpcReduction="20000"/>
          </a:bodyPr>
          <a:lstStyle/>
          <a:p>
            <a:r>
              <a:rPr lang="en-US" dirty="0"/>
              <a:t>PROFILE IMAGE</a:t>
            </a:r>
          </a:p>
        </p:txBody>
      </p:sp>
      <p:sp>
        <p:nvSpPr>
          <p:cNvPr id="5" name="TextBox 4">
            <a:extLst>
              <a:ext uri="{FF2B5EF4-FFF2-40B4-BE49-F238E27FC236}">
                <a16:creationId xmlns:a16="http://schemas.microsoft.com/office/drawing/2014/main" id="{C7558502-7F14-1B8A-0CC3-22482513FBC0}"/>
              </a:ext>
            </a:extLst>
          </p:cNvPr>
          <p:cNvSpPr txBox="1"/>
          <p:nvPr/>
        </p:nvSpPr>
        <p:spPr>
          <a:xfrm>
            <a:off x="297240" y="1579540"/>
            <a:ext cx="5631424" cy="3539430"/>
          </a:xfrm>
          <a:prstGeom prst="rect">
            <a:avLst/>
          </a:prstGeom>
          <a:noFill/>
        </p:spPr>
        <p:txBody>
          <a:bodyPr wrap="square" rtlCol="0">
            <a:spAutoFit/>
          </a:bodyPr>
          <a:lstStyle/>
          <a:p>
            <a:pPr algn="l"/>
            <a:r>
              <a:rPr lang="en-US" sz="3200" dirty="0">
                <a:solidFill>
                  <a:schemeClr val="tx1"/>
                </a:solidFill>
              </a:rPr>
              <a:t>Add Image</a:t>
            </a:r>
          </a:p>
          <a:p>
            <a:pPr algn="l"/>
            <a:endParaRPr lang="en-US" sz="3200" dirty="0">
              <a:solidFill>
                <a:schemeClr val="tx1"/>
              </a:solidFill>
            </a:endParaRPr>
          </a:p>
          <a:p>
            <a:pPr algn="l"/>
            <a:r>
              <a:rPr lang="en-US" sz="3200" dirty="0">
                <a:solidFill>
                  <a:schemeClr val="tx1"/>
                </a:solidFill>
              </a:rPr>
              <a:t>Choose file and click on image.  Click “Open”.</a:t>
            </a:r>
          </a:p>
          <a:p>
            <a:pPr algn="l"/>
            <a:endParaRPr lang="en-US" sz="3200" dirty="0">
              <a:solidFill>
                <a:schemeClr val="tx1"/>
              </a:solidFill>
            </a:endParaRPr>
          </a:p>
          <a:p>
            <a:pPr algn="l"/>
            <a:endParaRPr lang="en-US" sz="3200" dirty="0"/>
          </a:p>
          <a:p>
            <a:pPr algn="l"/>
            <a:endParaRPr lang="en-US" sz="3200" dirty="0"/>
          </a:p>
        </p:txBody>
      </p:sp>
      <p:sp>
        <p:nvSpPr>
          <p:cNvPr id="19" name="Rectangle 18">
            <a:extLst>
              <a:ext uri="{FF2B5EF4-FFF2-40B4-BE49-F238E27FC236}">
                <a16:creationId xmlns:a16="http://schemas.microsoft.com/office/drawing/2014/main" id="{9837760F-8142-228F-CCAD-8CE2F95EEE8B}"/>
              </a:ext>
            </a:extLst>
          </p:cNvPr>
          <p:cNvSpPr/>
          <p:nvPr/>
        </p:nvSpPr>
        <p:spPr>
          <a:xfrm>
            <a:off x="14491865" y="5079160"/>
            <a:ext cx="2100338" cy="405054"/>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6EDEC9A3-43DE-CBC4-2AA9-F30FE96A47AA}"/>
              </a:ext>
            </a:extLst>
          </p:cNvPr>
          <p:cNvPicPr>
            <a:picLocks noChangeAspect="1"/>
          </p:cNvPicPr>
          <p:nvPr/>
        </p:nvPicPr>
        <p:blipFill>
          <a:blip r:embed="rId3"/>
          <a:stretch>
            <a:fillRect/>
          </a:stretch>
        </p:blipFill>
        <p:spPr>
          <a:xfrm>
            <a:off x="393185" y="4154656"/>
            <a:ext cx="5631425" cy="4250300"/>
          </a:xfrm>
          <a:prstGeom prst="rect">
            <a:avLst/>
          </a:prstGeom>
          <a:effectLst>
            <a:glow rad="101600">
              <a:srgbClr val="FFC000">
                <a:alpha val="60000"/>
              </a:srgbClr>
            </a:glow>
          </a:effectLst>
        </p:spPr>
      </p:pic>
      <p:pic>
        <p:nvPicPr>
          <p:cNvPr id="13" name="Picture 12">
            <a:extLst>
              <a:ext uri="{FF2B5EF4-FFF2-40B4-BE49-F238E27FC236}">
                <a16:creationId xmlns:a16="http://schemas.microsoft.com/office/drawing/2014/main" id="{2404D92A-A47F-4635-636B-3EFF6689BC98}"/>
              </a:ext>
            </a:extLst>
          </p:cNvPr>
          <p:cNvPicPr>
            <a:picLocks noChangeAspect="1"/>
          </p:cNvPicPr>
          <p:nvPr/>
        </p:nvPicPr>
        <p:blipFill>
          <a:blip r:embed="rId4"/>
          <a:stretch>
            <a:fillRect/>
          </a:stretch>
        </p:blipFill>
        <p:spPr>
          <a:xfrm>
            <a:off x="6291657" y="394252"/>
            <a:ext cx="10567593" cy="8373230"/>
          </a:xfrm>
          <a:prstGeom prst="rect">
            <a:avLst/>
          </a:prstGeom>
          <a:ln>
            <a:solidFill>
              <a:schemeClr val="tx2">
                <a:lumMod val="60000"/>
                <a:lumOff val="40000"/>
              </a:schemeClr>
            </a:solidFill>
          </a:ln>
        </p:spPr>
      </p:pic>
      <p:sp>
        <p:nvSpPr>
          <p:cNvPr id="17" name="Rectangle 16">
            <a:extLst>
              <a:ext uri="{FF2B5EF4-FFF2-40B4-BE49-F238E27FC236}">
                <a16:creationId xmlns:a16="http://schemas.microsoft.com/office/drawing/2014/main" id="{69C0208E-2B56-20EC-A6B7-93A2AE318F9C}"/>
              </a:ext>
            </a:extLst>
          </p:cNvPr>
          <p:cNvSpPr/>
          <p:nvPr/>
        </p:nvSpPr>
        <p:spPr>
          <a:xfrm>
            <a:off x="638586" y="6257365"/>
            <a:ext cx="2158402" cy="504598"/>
          </a:xfrm>
          <a:prstGeom prst="rect">
            <a:avLst/>
          </a:prstGeom>
          <a:noFill/>
          <a:ln w="28575">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F2DB85F8-0BD6-C344-68D1-9B187D27F23E}"/>
              </a:ext>
            </a:extLst>
          </p:cNvPr>
          <p:cNvSpPr/>
          <p:nvPr/>
        </p:nvSpPr>
        <p:spPr>
          <a:xfrm>
            <a:off x="13931153" y="8139953"/>
            <a:ext cx="1416424" cy="627530"/>
          </a:xfrm>
          <a:prstGeom prst="rect">
            <a:avLst/>
          </a:prstGeom>
          <a:noFill/>
          <a:ln w="28575">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70129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B7D4F-AAF4-2CB8-B066-0896ABEC33B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AC263029-64FA-5B7A-CAC2-477A8170E9D8}"/>
              </a:ext>
            </a:extLst>
          </p:cNvPr>
          <p:cNvSpPr>
            <a:spLocks noGrp="1"/>
          </p:cNvSpPr>
          <p:nvPr>
            <p:ph type="body" sz="quarter" idx="10"/>
          </p:nvPr>
        </p:nvSpPr>
        <p:spPr>
          <a:xfrm>
            <a:off x="481013" y="394252"/>
            <a:ext cx="4495024" cy="456353"/>
          </a:xfrm>
        </p:spPr>
        <p:txBody>
          <a:bodyPr>
            <a:normAutofit fontScale="92500" lnSpcReduction="20000"/>
          </a:bodyPr>
          <a:lstStyle/>
          <a:p>
            <a:r>
              <a:rPr lang="en-US" dirty="0"/>
              <a:t>PROFILE IMAGE</a:t>
            </a:r>
          </a:p>
        </p:txBody>
      </p:sp>
      <p:sp>
        <p:nvSpPr>
          <p:cNvPr id="5" name="TextBox 4">
            <a:extLst>
              <a:ext uri="{FF2B5EF4-FFF2-40B4-BE49-F238E27FC236}">
                <a16:creationId xmlns:a16="http://schemas.microsoft.com/office/drawing/2014/main" id="{2A2AF206-7295-776E-7C76-240B539E63C0}"/>
              </a:ext>
            </a:extLst>
          </p:cNvPr>
          <p:cNvSpPr txBox="1"/>
          <p:nvPr/>
        </p:nvSpPr>
        <p:spPr>
          <a:xfrm>
            <a:off x="5968537" y="83819"/>
            <a:ext cx="11871228" cy="1077218"/>
          </a:xfrm>
          <a:prstGeom prst="rect">
            <a:avLst/>
          </a:prstGeom>
          <a:noFill/>
        </p:spPr>
        <p:txBody>
          <a:bodyPr wrap="square" rtlCol="0">
            <a:spAutoFit/>
          </a:bodyPr>
          <a:lstStyle/>
          <a:p>
            <a:pPr algn="l"/>
            <a:r>
              <a:rPr lang="en-US" sz="3200" dirty="0">
                <a:solidFill>
                  <a:schemeClr val="tx1"/>
                </a:solidFill>
              </a:rPr>
              <a:t>File name appears.  </a:t>
            </a:r>
          </a:p>
          <a:p>
            <a:pPr algn="l"/>
            <a:r>
              <a:rPr lang="en-US" sz="3200" dirty="0">
                <a:solidFill>
                  <a:schemeClr val="tx1"/>
                </a:solidFill>
              </a:rPr>
              <a:t>Click “Upload”.  Preview image and “Save”.</a:t>
            </a:r>
            <a:endParaRPr lang="en-US" sz="3200" dirty="0"/>
          </a:p>
        </p:txBody>
      </p:sp>
      <p:sp>
        <p:nvSpPr>
          <p:cNvPr id="19" name="Rectangle 18">
            <a:extLst>
              <a:ext uri="{FF2B5EF4-FFF2-40B4-BE49-F238E27FC236}">
                <a16:creationId xmlns:a16="http://schemas.microsoft.com/office/drawing/2014/main" id="{09256F41-C5B0-7821-DCF2-C43841545EC4}"/>
              </a:ext>
            </a:extLst>
          </p:cNvPr>
          <p:cNvSpPr/>
          <p:nvPr/>
        </p:nvSpPr>
        <p:spPr>
          <a:xfrm>
            <a:off x="14491865" y="5079160"/>
            <a:ext cx="2100338" cy="405054"/>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C71A9C52-7016-0AE0-B0C4-46E1BCDD7EF8}"/>
              </a:ext>
            </a:extLst>
          </p:cNvPr>
          <p:cNvPicPr>
            <a:picLocks noChangeAspect="1"/>
          </p:cNvPicPr>
          <p:nvPr/>
        </p:nvPicPr>
        <p:blipFill>
          <a:blip r:embed="rId3"/>
          <a:stretch>
            <a:fillRect/>
          </a:stretch>
        </p:blipFill>
        <p:spPr>
          <a:xfrm>
            <a:off x="481013" y="1930155"/>
            <a:ext cx="7299874" cy="5413390"/>
          </a:xfrm>
          <a:prstGeom prst="rect">
            <a:avLst/>
          </a:prstGeom>
        </p:spPr>
      </p:pic>
      <p:pic>
        <p:nvPicPr>
          <p:cNvPr id="4" name="Picture 3">
            <a:extLst>
              <a:ext uri="{FF2B5EF4-FFF2-40B4-BE49-F238E27FC236}">
                <a16:creationId xmlns:a16="http://schemas.microsoft.com/office/drawing/2014/main" id="{7CE943A5-ED56-1EF0-697D-1350DF9747B1}"/>
              </a:ext>
            </a:extLst>
          </p:cNvPr>
          <p:cNvPicPr>
            <a:picLocks noChangeAspect="1"/>
          </p:cNvPicPr>
          <p:nvPr/>
        </p:nvPicPr>
        <p:blipFill>
          <a:blip r:embed="rId4"/>
          <a:stretch>
            <a:fillRect/>
          </a:stretch>
        </p:blipFill>
        <p:spPr>
          <a:xfrm>
            <a:off x="8491304" y="1967745"/>
            <a:ext cx="7198534" cy="5413390"/>
          </a:xfrm>
          <a:prstGeom prst="rect">
            <a:avLst/>
          </a:prstGeom>
        </p:spPr>
      </p:pic>
      <p:sp>
        <p:nvSpPr>
          <p:cNvPr id="7" name="Rectangle 6">
            <a:extLst>
              <a:ext uri="{FF2B5EF4-FFF2-40B4-BE49-F238E27FC236}">
                <a16:creationId xmlns:a16="http://schemas.microsoft.com/office/drawing/2014/main" id="{AD47A638-B24A-F8B2-F86E-FD3CDD0DD900}"/>
              </a:ext>
            </a:extLst>
          </p:cNvPr>
          <p:cNvSpPr/>
          <p:nvPr/>
        </p:nvSpPr>
        <p:spPr>
          <a:xfrm>
            <a:off x="613349" y="4487657"/>
            <a:ext cx="5697804" cy="865748"/>
          </a:xfrm>
          <a:prstGeom prst="rect">
            <a:avLst/>
          </a:prstGeom>
          <a:noFill/>
          <a:ln w="28575">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B50337D6-F70D-B53F-03A7-38D3F94332D5}"/>
              </a:ext>
            </a:extLst>
          </p:cNvPr>
          <p:cNvSpPr/>
          <p:nvPr/>
        </p:nvSpPr>
        <p:spPr>
          <a:xfrm rot="-1020000">
            <a:off x="6614677" y="3987439"/>
            <a:ext cx="1751277" cy="80463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1609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939C6-4ACD-1C06-9356-26D1B85E7665}"/>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DC207ED4-222D-0B49-8A16-7B1BD7CCB086}"/>
              </a:ext>
            </a:extLst>
          </p:cNvPr>
          <p:cNvGrpSpPr/>
          <p:nvPr/>
        </p:nvGrpSpPr>
        <p:grpSpPr>
          <a:xfrm>
            <a:off x="5255839" y="0"/>
            <a:ext cx="12084424" cy="11405797"/>
            <a:chOff x="2220454" y="-2081242"/>
            <a:chExt cx="12084424" cy="11405797"/>
          </a:xfrm>
        </p:grpSpPr>
        <p:grpSp>
          <p:nvGrpSpPr>
            <p:cNvPr id="8" name="Group 7">
              <a:extLst>
                <a:ext uri="{FF2B5EF4-FFF2-40B4-BE49-F238E27FC236}">
                  <a16:creationId xmlns:a16="http://schemas.microsoft.com/office/drawing/2014/main" id="{C0A184B3-49DF-5C20-3458-02CEA512A29F}"/>
                </a:ext>
              </a:extLst>
            </p:cNvPr>
            <p:cNvGrpSpPr/>
            <p:nvPr/>
          </p:nvGrpSpPr>
          <p:grpSpPr>
            <a:xfrm>
              <a:off x="2220454" y="-2081242"/>
              <a:ext cx="12084424" cy="11405797"/>
              <a:chOff x="2229620" y="-2087369"/>
              <a:chExt cx="12084424" cy="11405797"/>
            </a:xfrm>
          </p:grpSpPr>
          <p:grpSp>
            <p:nvGrpSpPr>
              <p:cNvPr id="12" name="Group 11">
                <a:extLst>
                  <a:ext uri="{FF2B5EF4-FFF2-40B4-BE49-F238E27FC236}">
                    <a16:creationId xmlns:a16="http://schemas.microsoft.com/office/drawing/2014/main" id="{0CF05ACA-4DCF-F161-34DC-3A20DF7E0DAF}"/>
                  </a:ext>
                </a:extLst>
              </p:cNvPr>
              <p:cNvGrpSpPr/>
              <p:nvPr/>
            </p:nvGrpSpPr>
            <p:grpSpPr>
              <a:xfrm>
                <a:off x="2229620" y="-2087369"/>
                <a:ext cx="12084424" cy="11405797"/>
                <a:chOff x="6181800" y="-387016"/>
                <a:chExt cx="10381910" cy="9746364"/>
              </a:xfrm>
            </p:grpSpPr>
            <p:grpSp>
              <p:nvGrpSpPr>
                <p:cNvPr id="32" name="Group 31">
                  <a:extLst>
                    <a:ext uri="{FF2B5EF4-FFF2-40B4-BE49-F238E27FC236}">
                      <a16:creationId xmlns:a16="http://schemas.microsoft.com/office/drawing/2014/main" id="{E0C6D6EC-3200-4F62-DAB2-709D9F45E5EB}"/>
                    </a:ext>
                  </a:extLst>
                </p:cNvPr>
                <p:cNvGrpSpPr/>
                <p:nvPr/>
              </p:nvGrpSpPr>
              <p:grpSpPr>
                <a:xfrm>
                  <a:off x="6181800" y="-387016"/>
                  <a:ext cx="10381910" cy="9746364"/>
                  <a:chOff x="6236593" y="-214471"/>
                  <a:chExt cx="10381910" cy="9746364"/>
                </a:xfrm>
              </p:grpSpPr>
              <p:grpSp>
                <p:nvGrpSpPr>
                  <p:cNvPr id="34" name="Group 33">
                    <a:extLst>
                      <a:ext uri="{FF2B5EF4-FFF2-40B4-BE49-F238E27FC236}">
                        <a16:creationId xmlns:a16="http://schemas.microsoft.com/office/drawing/2014/main" id="{76EBB359-1BF0-0F46-77CB-117C3446D9E5}"/>
                      </a:ext>
                    </a:extLst>
                  </p:cNvPr>
                  <p:cNvGrpSpPr/>
                  <p:nvPr/>
                </p:nvGrpSpPr>
                <p:grpSpPr>
                  <a:xfrm>
                    <a:off x="6241538" y="221706"/>
                    <a:ext cx="10163060" cy="9310187"/>
                    <a:chOff x="6990735" y="202523"/>
                    <a:chExt cx="10163060" cy="9310187"/>
                  </a:xfrm>
                </p:grpSpPr>
                <p:grpSp>
                  <p:nvGrpSpPr>
                    <p:cNvPr id="39" name="Group 38">
                      <a:extLst>
                        <a:ext uri="{FF2B5EF4-FFF2-40B4-BE49-F238E27FC236}">
                          <a16:creationId xmlns:a16="http://schemas.microsoft.com/office/drawing/2014/main" id="{453E5BC0-D337-8A19-2A02-15F8BBEDB952}"/>
                        </a:ext>
                      </a:extLst>
                    </p:cNvPr>
                    <p:cNvGrpSpPr/>
                    <p:nvPr/>
                  </p:nvGrpSpPr>
                  <p:grpSpPr>
                    <a:xfrm>
                      <a:off x="6990735" y="202523"/>
                      <a:ext cx="10163060" cy="9310187"/>
                      <a:chOff x="6990735" y="202523"/>
                      <a:chExt cx="10163060" cy="9310187"/>
                    </a:xfrm>
                  </p:grpSpPr>
                  <p:grpSp>
                    <p:nvGrpSpPr>
                      <p:cNvPr id="41" name="Group 40">
                        <a:extLst>
                          <a:ext uri="{FF2B5EF4-FFF2-40B4-BE49-F238E27FC236}">
                            <a16:creationId xmlns:a16="http://schemas.microsoft.com/office/drawing/2014/main" id="{990E124D-0457-F4EB-E580-8B1B73B4920C}"/>
                          </a:ext>
                        </a:extLst>
                      </p:cNvPr>
                      <p:cNvGrpSpPr/>
                      <p:nvPr/>
                    </p:nvGrpSpPr>
                    <p:grpSpPr>
                      <a:xfrm>
                        <a:off x="6990735" y="202523"/>
                        <a:ext cx="10163060" cy="9310187"/>
                        <a:chOff x="6990735" y="202523"/>
                        <a:chExt cx="10163060" cy="9310187"/>
                      </a:xfrm>
                    </p:grpSpPr>
                    <p:grpSp>
                      <p:nvGrpSpPr>
                        <p:cNvPr id="43" name="Group 42">
                          <a:extLst>
                            <a:ext uri="{FF2B5EF4-FFF2-40B4-BE49-F238E27FC236}">
                              <a16:creationId xmlns:a16="http://schemas.microsoft.com/office/drawing/2014/main" id="{C7F6C57C-393E-AC94-26B8-3C22C266591E}"/>
                            </a:ext>
                          </a:extLst>
                        </p:cNvPr>
                        <p:cNvGrpSpPr/>
                        <p:nvPr/>
                      </p:nvGrpSpPr>
                      <p:grpSpPr>
                        <a:xfrm>
                          <a:off x="6990735" y="202523"/>
                          <a:ext cx="10096334" cy="9310187"/>
                          <a:chOff x="7342961" y="202523"/>
                          <a:chExt cx="9745222" cy="8941477"/>
                        </a:xfrm>
                      </p:grpSpPr>
                      <p:pic>
                        <p:nvPicPr>
                          <p:cNvPr id="45" name="Picture 44">
                            <a:extLst>
                              <a:ext uri="{FF2B5EF4-FFF2-40B4-BE49-F238E27FC236}">
                                <a16:creationId xmlns:a16="http://schemas.microsoft.com/office/drawing/2014/main" id="{58470AFB-E5CD-861E-D087-58FCD2EF7CFE}"/>
                              </a:ext>
                            </a:extLst>
                          </p:cNvPr>
                          <p:cNvPicPr>
                            <a:picLocks noChangeAspect="1"/>
                          </p:cNvPicPr>
                          <p:nvPr/>
                        </p:nvPicPr>
                        <p:blipFill>
                          <a:blip r:embed="rId3"/>
                          <a:stretch>
                            <a:fillRect/>
                          </a:stretch>
                        </p:blipFill>
                        <p:spPr>
                          <a:xfrm>
                            <a:off x="7342961" y="202523"/>
                            <a:ext cx="9676525" cy="8941477"/>
                          </a:xfrm>
                          <a:prstGeom prst="rect">
                            <a:avLst/>
                          </a:prstGeom>
                          <a:solidFill>
                            <a:schemeClr val="accent2"/>
                          </a:solidFill>
                        </p:spPr>
                      </p:pic>
                      <p:pic>
                        <p:nvPicPr>
                          <p:cNvPr id="46" name="Picture 45">
                            <a:extLst>
                              <a:ext uri="{FF2B5EF4-FFF2-40B4-BE49-F238E27FC236}">
                                <a16:creationId xmlns:a16="http://schemas.microsoft.com/office/drawing/2014/main" id="{781EA186-47CA-D5A6-AEA7-F0CEA6431701}"/>
                              </a:ext>
                            </a:extLst>
                          </p:cNvPr>
                          <p:cNvPicPr>
                            <a:picLocks noChangeAspect="1"/>
                          </p:cNvPicPr>
                          <p:nvPr/>
                        </p:nvPicPr>
                        <p:blipFill>
                          <a:blip r:embed="rId4"/>
                          <a:stretch>
                            <a:fillRect/>
                          </a:stretch>
                        </p:blipFill>
                        <p:spPr>
                          <a:xfrm>
                            <a:off x="9655486" y="5762624"/>
                            <a:ext cx="5151101" cy="3016319"/>
                          </a:xfrm>
                          <a:prstGeom prst="rect">
                            <a:avLst/>
                          </a:prstGeom>
                        </p:spPr>
                      </p:pic>
                      <p:pic>
                        <p:nvPicPr>
                          <p:cNvPr id="47" name="Picture 46">
                            <a:extLst>
                              <a:ext uri="{FF2B5EF4-FFF2-40B4-BE49-F238E27FC236}">
                                <a16:creationId xmlns:a16="http://schemas.microsoft.com/office/drawing/2014/main" id="{E81566A8-AB74-5E97-924E-FFEAECD87722}"/>
                              </a:ext>
                            </a:extLst>
                          </p:cNvPr>
                          <p:cNvPicPr>
                            <a:picLocks noChangeAspect="1"/>
                          </p:cNvPicPr>
                          <p:nvPr/>
                        </p:nvPicPr>
                        <p:blipFill>
                          <a:blip r:embed="rId5"/>
                          <a:stretch>
                            <a:fillRect/>
                          </a:stretch>
                        </p:blipFill>
                        <p:spPr>
                          <a:xfrm>
                            <a:off x="14844354" y="2107337"/>
                            <a:ext cx="2243829" cy="6457954"/>
                          </a:xfrm>
                          <a:prstGeom prst="rect">
                            <a:avLst/>
                          </a:prstGeom>
                        </p:spPr>
                      </p:pic>
                      <p:sp>
                        <p:nvSpPr>
                          <p:cNvPr id="48" name="Rectangle 47">
                            <a:extLst>
                              <a:ext uri="{FF2B5EF4-FFF2-40B4-BE49-F238E27FC236}">
                                <a16:creationId xmlns:a16="http://schemas.microsoft.com/office/drawing/2014/main" id="{01F41338-028B-20AE-8F42-8098EF736A29}"/>
                              </a:ext>
                            </a:extLst>
                          </p:cNvPr>
                          <p:cNvSpPr/>
                          <p:nvPr/>
                        </p:nvSpPr>
                        <p:spPr>
                          <a:xfrm>
                            <a:off x="9655486" y="1887794"/>
                            <a:ext cx="5120172" cy="737419"/>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Text Box 3">
                          <a:extLst>
                            <a:ext uri="{FF2B5EF4-FFF2-40B4-BE49-F238E27FC236}">
                              <a16:creationId xmlns:a16="http://schemas.microsoft.com/office/drawing/2014/main" id="{E718A15F-361B-1CAB-BF76-F020D30B59D6}"/>
                            </a:ext>
                          </a:extLst>
                        </p:cNvPr>
                        <p:cNvSpPr txBox="1"/>
                        <p:nvPr/>
                      </p:nvSpPr>
                      <p:spPr>
                        <a:xfrm>
                          <a:off x="15840790" y="4156731"/>
                          <a:ext cx="1313005" cy="27360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050" b="1" kern="100" dirty="0">
                              <a:effectLst/>
                              <a:latin typeface="Aptos" panose="020B0004020202020204" pitchFamily="34" charset="0"/>
                              <a:ea typeface="Aptos" panose="020B0004020202020204" pitchFamily="34" charset="0"/>
                              <a:cs typeface="Times New Roman" panose="02020603050405020304" pitchFamily="18" charset="0"/>
                            </a:rPr>
                            <a:t>000123456789</a:t>
                          </a:r>
                        </a:p>
                      </p:txBody>
                    </p:sp>
                  </p:grpSp>
                  <p:pic>
                    <p:nvPicPr>
                      <p:cNvPr id="42" name="Picture 41">
                        <a:extLst>
                          <a:ext uri="{FF2B5EF4-FFF2-40B4-BE49-F238E27FC236}">
                            <a16:creationId xmlns:a16="http://schemas.microsoft.com/office/drawing/2014/main" id="{BCD825E7-B5A8-03B8-4743-6BEA01911959}"/>
                          </a:ext>
                        </a:extLst>
                      </p:cNvPr>
                      <p:cNvPicPr>
                        <a:picLocks noChangeAspect="1"/>
                      </p:cNvPicPr>
                      <p:nvPr/>
                    </p:nvPicPr>
                    <p:blipFill>
                      <a:blip r:embed="rId6"/>
                      <a:stretch>
                        <a:fillRect/>
                      </a:stretch>
                    </p:blipFill>
                    <p:spPr>
                      <a:xfrm>
                        <a:off x="9278274" y="3291793"/>
                        <a:ext cx="5479598" cy="2061870"/>
                      </a:xfrm>
                      <a:prstGeom prst="rect">
                        <a:avLst/>
                      </a:prstGeom>
                    </p:spPr>
                  </p:pic>
                </p:grpSp>
                <p:sp>
                  <p:nvSpPr>
                    <p:cNvPr id="40" name="Rectangle 39">
                      <a:extLst>
                        <a:ext uri="{FF2B5EF4-FFF2-40B4-BE49-F238E27FC236}">
                          <a16:creationId xmlns:a16="http://schemas.microsoft.com/office/drawing/2014/main" id="{47045E4C-8759-95BD-1224-E23594210D41}"/>
                        </a:ext>
                      </a:extLst>
                    </p:cNvPr>
                    <p:cNvSpPr/>
                    <p:nvPr/>
                  </p:nvSpPr>
                  <p:spPr>
                    <a:xfrm>
                      <a:off x="9386578" y="7745358"/>
                      <a:ext cx="5304647" cy="1727259"/>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6" name="Picture 35">
                    <a:extLst>
                      <a:ext uri="{FF2B5EF4-FFF2-40B4-BE49-F238E27FC236}">
                        <a16:creationId xmlns:a16="http://schemas.microsoft.com/office/drawing/2014/main" id="{340FD828-5059-5F7B-02DE-379F92EB99AC}"/>
                      </a:ext>
                    </a:extLst>
                  </p:cNvPr>
                  <p:cNvPicPr>
                    <a:picLocks noChangeAspect="1"/>
                  </p:cNvPicPr>
                  <p:nvPr/>
                </p:nvPicPr>
                <p:blipFill>
                  <a:blip r:embed="rId7"/>
                  <a:stretch>
                    <a:fillRect/>
                  </a:stretch>
                </p:blipFill>
                <p:spPr>
                  <a:xfrm>
                    <a:off x="6236593" y="-214471"/>
                    <a:ext cx="10381910" cy="1765812"/>
                  </a:xfrm>
                  <a:prstGeom prst="rect">
                    <a:avLst/>
                  </a:prstGeom>
                </p:spPr>
              </p:pic>
              <p:pic>
                <p:nvPicPr>
                  <p:cNvPr id="37" name="Picture 36">
                    <a:extLst>
                      <a:ext uri="{FF2B5EF4-FFF2-40B4-BE49-F238E27FC236}">
                        <a16:creationId xmlns:a16="http://schemas.microsoft.com/office/drawing/2014/main" id="{A69F274C-C01B-5BE0-6DC7-0230CB306D57}"/>
                      </a:ext>
                    </a:extLst>
                  </p:cNvPr>
                  <p:cNvPicPr>
                    <a:picLocks noChangeAspect="1"/>
                  </p:cNvPicPr>
                  <p:nvPr/>
                </p:nvPicPr>
                <p:blipFill>
                  <a:blip r:embed="rId8"/>
                  <a:stretch>
                    <a:fillRect/>
                  </a:stretch>
                </p:blipFill>
                <p:spPr>
                  <a:xfrm>
                    <a:off x="13991865" y="5811438"/>
                    <a:ext cx="2514600" cy="3064510"/>
                  </a:xfrm>
                  <a:prstGeom prst="rect">
                    <a:avLst/>
                  </a:prstGeom>
                </p:spPr>
              </p:pic>
              <p:pic>
                <p:nvPicPr>
                  <p:cNvPr id="38" name="Picture 37">
                    <a:extLst>
                      <a:ext uri="{FF2B5EF4-FFF2-40B4-BE49-F238E27FC236}">
                        <a16:creationId xmlns:a16="http://schemas.microsoft.com/office/drawing/2014/main" id="{4B4296C6-9939-3D26-42E9-91DE1D987F63}"/>
                      </a:ext>
                    </a:extLst>
                  </p:cNvPr>
                  <p:cNvPicPr>
                    <a:picLocks noChangeAspect="1"/>
                  </p:cNvPicPr>
                  <p:nvPr/>
                </p:nvPicPr>
                <p:blipFill>
                  <a:blip r:embed="rId9"/>
                  <a:stretch>
                    <a:fillRect/>
                  </a:stretch>
                </p:blipFill>
                <p:spPr>
                  <a:xfrm>
                    <a:off x="8601563" y="3329994"/>
                    <a:ext cx="5390302" cy="1817390"/>
                  </a:xfrm>
                  <a:prstGeom prst="rect">
                    <a:avLst/>
                  </a:prstGeom>
                </p:spPr>
              </p:pic>
            </p:grpSp>
            <p:sp>
              <p:nvSpPr>
                <p:cNvPr id="33" name="Text Box 3">
                  <a:extLst>
                    <a:ext uri="{FF2B5EF4-FFF2-40B4-BE49-F238E27FC236}">
                      <a16:creationId xmlns:a16="http://schemas.microsoft.com/office/drawing/2014/main" id="{56082250-C697-94B0-01F0-27492C0ED45E}"/>
                    </a:ext>
                  </a:extLst>
                </p:cNvPr>
                <p:cNvSpPr txBox="1"/>
                <p:nvPr/>
              </p:nvSpPr>
              <p:spPr>
                <a:xfrm>
                  <a:off x="15210293" y="7591996"/>
                  <a:ext cx="1313005" cy="27360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050" b="1" kern="100" dirty="0">
                      <a:effectLst/>
                      <a:latin typeface="Aptos" panose="020B0004020202020204" pitchFamily="34" charset="0"/>
                      <a:ea typeface="Aptos" panose="020B0004020202020204" pitchFamily="34" charset="0"/>
                      <a:cs typeface="Times New Roman" panose="02020603050405020304" pitchFamily="18" charset="0"/>
                    </a:rPr>
                    <a:t>000123456789</a:t>
                  </a:r>
                </a:p>
              </p:txBody>
            </p:sp>
          </p:grpSp>
          <p:sp>
            <p:nvSpPr>
              <p:cNvPr id="13" name="TextBox 12">
                <a:extLst>
                  <a:ext uri="{FF2B5EF4-FFF2-40B4-BE49-F238E27FC236}">
                    <a16:creationId xmlns:a16="http://schemas.microsoft.com/office/drawing/2014/main" id="{00AFC6A2-53DF-DB0B-B10C-9CFD37AB2380}"/>
                  </a:ext>
                </a:extLst>
              </p:cNvPr>
              <p:cNvSpPr txBox="1"/>
              <p:nvPr/>
            </p:nvSpPr>
            <p:spPr>
              <a:xfrm>
                <a:off x="13609893" y="8136659"/>
                <a:ext cx="573741" cy="307777"/>
              </a:xfrm>
              <a:prstGeom prst="rect">
                <a:avLst/>
              </a:prstGeom>
              <a:solidFill>
                <a:schemeClr val="bg1"/>
              </a:solidFill>
            </p:spPr>
            <p:txBody>
              <a:bodyPr wrap="square" rtlCol="0">
                <a:spAutoFit/>
              </a:bodyPr>
              <a:lstStyle/>
              <a:p>
                <a:r>
                  <a:rPr lang="en-US" sz="1400" dirty="0"/>
                  <a:t>5</a:t>
                </a:r>
              </a:p>
            </p:txBody>
          </p:sp>
          <p:sp>
            <p:nvSpPr>
              <p:cNvPr id="17" name="TextBox 16">
                <a:extLst>
                  <a:ext uri="{FF2B5EF4-FFF2-40B4-BE49-F238E27FC236}">
                    <a16:creationId xmlns:a16="http://schemas.microsoft.com/office/drawing/2014/main" id="{0582B9A0-38D3-F3D6-E9A0-33D99494161D}"/>
                  </a:ext>
                </a:extLst>
              </p:cNvPr>
              <p:cNvSpPr txBox="1"/>
              <p:nvPr/>
            </p:nvSpPr>
            <p:spPr>
              <a:xfrm>
                <a:off x="13367614" y="3954336"/>
                <a:ext cx="573741" cy="307777"/>
              </a:xfrm>
              <a:prstGeom prst="rect">
                <a:avLst/>
              </a:prstGeom>
              <a:solidFill>
                <a:schemeClr val="bg1"/>
              </a:solidFill>
            </p:spPr>
            <p:txBody>
              <a:bodyPr wrap="square" rtlCol="0">
                <a:spAutoFit/>
              </a:bodyPr>
              <a:lstStyle/>
              <a:p>
                <a:r>
                  <a:rPr lang="en-US" sz="1400" dirty="0"/>
                  <a:t>20</a:t>
                </a:r>
              </a:p>
            </p:txBody>
          </p:sp>
          <p:sp>
            <p:nvSpPr>
              <p:cNvPr id="30" name="TextBox 29">
                <a:extLst>
                  <a:ext uri="{FF2B5EF4-FFF2-40B4-BE49-F238E27FC236}">
                    <a16:creationId xmlns:a16="http://schemas.microsoft.com/office/drawing/2014/main" id="{2AAAA6F8-B416-17FC-0976-E69C966A6C23}"/>
                  </a:ext>
                </a:extLst>
              </p:cNvPr>
              <p:cNvSpPr txBox="1"/>
              <p:nvPr/>
            </p:nvSpPr>
            <p:spPr>
              <a:xfrm>
                <a:off x="12829733" y="1838129"/>
                <a:ext cx="1162927" cy="276999"/>
              </a:xfrm>
              <a:prstGeom prst="rect">
                <a:avLst/>
              </a:prstGeom>
              <a:solidFill>
                <a:schemeClr val="bg1"/>
              </a:solidFill>
            </p:spPr>
            <p:txBody>
              <a:bodyPr wrap="square" rtlCol="0">
                <a:spAutoFit/>
              </a:bodyPr>
              <a:lstStyle/>
              <a:p>
                <a:r>
                  <a:rPr lang="en-US" sz="1200" dirty="0"/>
                  <a:t>12/31/2027</a:t>
                </a:r>
              </a:p>
            </p:txBody>
          </p:sp>
          <p:sp>
            <p:nvSpPr>
              <p:cNvPr id="31" name="TextBox 30">
                <a:extLst>
                  <a:ext uri="{FF2B5EF4-FFF2-40B4-BE49-F238E27FC236}">
                    <a16:creationId xmlns:a16="http://schemas.microsoft.com/office/drawing/2014/main" id="{B8A67A59-AB2B-0234-8A8B-C92E77E40DF4}"/>
                  </a:ext>
                </a:extLst>
              </p:cNvPr>
              <p:cNvSpPr txBox="1"/>
              <p:nvPr/>
            </p:nvSpPr>
            <p:spPr>
              <a:xfrm>
                <a:off x="12917021" y="5968844"/>
                <a:ext cx="1162927" cy="276999"/>
              </a:xfrm>
              <a:prstGeom prst="rect">
                <a:avLst/>
              </a:prstGeom>
              <a:solidFill>
                <a:schemeClr val="bg1"/>
              </a:solidFill>
            </p:spPr>
            <p:txBody>
              <a:bodyPr wrap="square" rtlCol="0">
                <a:spAutoFit/>
              </a:bodyPr>
              <a:lstStyle/>
              <a:p>
                <a:r>
                  <a:rPr lang="en-US" sz="1200" dirty="0"/>
                  <a:t>12/31/2027</a:t>
                </a:r>
              </a:p>
            </p:txBody>
          </p:sp>
        </p:grpSp>
        <p:sp>
          <p:nvSpPr>
            <p:cNvPr id="10" name="TextBox 9">
              <a:extLst>
                <a:ext uri="{FF2B5EF4-FFF2-40B4-BE49-F238E27FC236}">
                  <a16:creationId xmlns:a16="http://schemas.microsoft.com/office/drawing/2014/main" id="{7C4B8AFF-AA1C-A742-91C4-9327D8A56C92}"/>
                </a:ext>
              </a:extLst>
            </p:cNvPr>
            <p:cNvSpPr txBox="1"/>
            <p:nvPr/>
          </p:nvSpPr>
          <p:spPr>
            <a:xfrm>
              <a:off x="6141735" y="6113470"/>
              <a:ext cx="1093694" cy="276999"/>
            </a:xfrm>
            <a:prstGeom prst="rect">
              <a:avLst/>
            </a:prstGeom>
            <a:solidFill>
              <a:schemeClr val="bg1"/>
            </a:solidFill>
          </p:spPr>
          <p:txBody>
            <a:bodyPr wrap="square" rtlCol="0">
              <a:spAutoFit/>
            </a:bodyPr>
            <a:lstStyle/>
            <a:p>
              <a:pPr algn="l"/>
              <a:r>
                <a:rPr lang="en-US" sz="1200" dirty="0"/>
                <a:t>5/31/2028</a:t>
              </a:r>
            </a:p>
          </p:txBody>
        </p:sp>
      </p:grpSp>
      <p:sp>
        <p:nvSpPr>
          <p:cNvPr id="6" name="Text Placeholder 5">
            <a:extLst>
              <a:ext uri="{FF2B5EF4-FFF2-40B4-BE49-F238E27FC236}">
                <a16:creationId xmlns:a16="http://schemas.microsoft.com/office/drawing/2014/main" id="{E7ED5649-B24A-4CA8-5911-4533190D12FE}"/>
              </a:ext>
            </a:extLst>
          </p:cNvPr>
          <p:cNvSpPr>
            <a:spLocks noGrp="1"/>
          </p:cNvSpPr>
          <p:nvPr>
            <p:ph type="body" sz="quarter" idx="10"/>
          </p:nvPr>
        </p:nvSpPr>
        <p:spPr>
          <a:xfrm>
            <a:off x="481013" y="394252"/>
            <a:ext cx="4495024" cy="456353"/>
          </a:xfrm>
        </p:spPr>
        <p:txBody>
          <a:bodyPr>
            <a:normAutofit fontScale="92500" lnSpcReduction="20000"/>
          </a:bodyPr>
          <a:lstStyle/>
          <a:p>
            <a:r>
              <a:rPr lang="en-US" dirty="0"/>
              <a:t>IMAGE</a:t>
            </a:r>
          </a:p>
        </p:txBody>
      </p:sp>
      <p:sp>
        <p:nvSpPr>
          <p:cNvPr id="5" name="TextBox 4">
            <a:extLst>
              <a:ext uri="{FF2B5EF4-FFF2-40B4-BE49-F238E27FC236}">
                <a16:creationId xmlns:a16="http://schemas.microsoft.com/office/drawing/2014/main" id="{70A9C0E4-C791-F91B-C953-73C82BF63366}"/>
              </a:ext>
            </a:extLst>
          </p:cNvPr>
          <p:cNvSpPr txBox="1"/>
          <p:nvPr/>
        </p:nvSpPr>
        <p:spPr>
          <a:xfrm>
            <a:off x="297240" y="1579540"/>
            <a:ext cx="3862384" cy="2062103"/>
          </a:xfrm>
          <a:prstGeom prst="rect">
            <a:avLst/>
          </a:prstGeom>
          <a:noFill/>
        </p:spPr>
        <p:txBody>
          <a:bodyPr wrap="square" rtlCol="0">
            <a:spAutoFit/>
          </a:bodyPr>
          <a:lstStyle/>
          <a:p>
            <a:pPr algn="l"/>
            <a:r>
              <a:rPr lang="en-US" sz="3200" dirty="0">
                <a:solidFill>
                  <a:schemeClr val="tx1"/>
                </a:solidFill>
              </a:rPr>
              <a:t>Edit/Remove Image</a:t>
            </a:r>
          </a:p>
          <a:p>
            <a:pPr algn="l"/>
            <a:endParaRPr lang="en-US" sz="3200" dirty="0">
              <a:solidFill>
                <a:schemeClr val="tx1"/>
              </a:solidFill>
            </a:endParaRPr>
          </a:p>
          <a:p>
            <a:pPr algn="l"/>
            <a:endParaRPr lang="en-US" sz="3200" dirty="0"/>
          </a:p>
          <a:p>
            <a:pPr algn="l"/>
            <a:endParaRPr lang="en-US" sz="3200" dirty="0"/>
          </a:p>
        </p:txBody>
      </p:sp>
      <p:pic>
        <p:nvPicPr>
          <p:cNvPr id="9" name="Picture 8">
            <a:extLst>
              <a:ext uri="{FF2B5EF4-FFF2-40B4-BE49-F238E27FC236}">
                <a16:creationId xmlns:a16="http://schemas.microsoft.com/office/drawing/2014/main" id="{A26E4D7D-9C4A-E2A4-A285-073608178EEF}"/>
              </a:ext>
            </a:extLst>
          </p:cNvPr>
          <p:cNvPicPr>
            <a:picLocks noChangeAspect="1"/>
          </p:cNvPicPr>
          <p:nvPr/>
        </p:nvPicPr>
        <p:blipFill>
          <a:blip r:embed="rId10"/>
          <a:stretch>
            <a:fillRect/>
          </a:stretch>
        </p:blipFill>
        <p:spPr>
          <a:xfrm>
            <a:off x="8088146" y="3060688"/>
            <a:ext cx="6014358" cy="3675441"/>
          </a:xfrm>
          <a:prstGeom prst="rect">
            <a:avLst/>
          </a:prstGeom>
          <a:effectLst>
            <a:glow rad="228600">
              <a:schemeClr val="accent3">
                <a:satMod val="175000"/>
                <a:alpha val="40000"/>
              </a:schemeClr>
            </a:glow>
          </a:effectLst>
        </p:spPr>
      </p:pic>
      <p:pic>
        <p:nvPicPr>
          <p:cNvPr id="11" name="Picture 10">
            <a:extLst>
              <a:ext uri="{FF2B5EF4-FFF2-40B4-BE49-F238E27FC236}">
                <a16:creationId xmlns:a16="http://schemas.microsoft.com/office/drawing/2014/main" id="{E45998A9-D256-9A84-1E8C-6EC8917E9A15}"/>
              </a:ext>
            </a:extLst>
          </p:cNvPr>
          <p:cNvPicPr>
            <a:picLocks noChangeAspect="1"/>
          </p:cNvPicPr>
          <p:nvPr/>
        </p:nvPicPr>
        <p:blipFill>
          <a:blip r:embed="rId11"/>
          <a:stretch>
            <a:fillRect/>
          </a:stretch>
        </p:blipFill>
        <p:spPr>
          <a:xfrm>
            <a:off x="551690" y="2576903"/>
            <a:ext cx="6963079" cy="5208339"/>
          </a:xfrm>
          <a:prstGeom prst="rect">
            <a:avLst/>
          </a:prstGeom>
          <a:effectLst>
            <a:glow rad="228600">
              <a:schemeClr val="accent5">
                <a:satMod val="175000"/>
                <a:alpha val="40000"/>
              </a:schemeClr>
            </a:glow>
          </a:effectLst>
        </p:spPr>
      </p:pic>
      <p:sp>
        <p:nvSpPr>
          <p:cNvPr id="2" name="Arrow: Left 1">
            <a:extLst>
              <a:ext uri="{FF2B5EF4-FFF2-40B4-BE49-F238E27FC236}">
                <a16:creationId xmlns:a16="http://schemas.microsoft.com/office/drawing/2014/main" id="{9BD9AF3D-4705-431C-0457-7F2409F45AFF}"/>
              </a:ext>
            </a:extLst>
          </p:cNvPr>
          <p:cNvSpPr/>
          <p:nvPr/>
        </p:nvSpPr>
        <p:spPr>
          <a:xfrm>
            <a:off x="7417524" y="5914528"/>
            <a:ext cx="1196878" cy="730867"/>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5610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Effect transition="in" filter="fade">
                                      <p:cBhvr>
                                        <p:cTn id="9" dur="1000"/>
                                        <p:tgtEl>
                                          <p:spTgt spid="11"/>
                                        </p:tgtEl>
                                      </p:cBhvr>
                                    </p:animEffect>
                                  </p:childTnLst>
                                </p:cTn>
                              </p:par>
                              <p:par>
                                <p:cTn id="10" presetID="22" presetClass="entr" presetSubtype="1"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up)">
                                      <p:cBhvr>
                                        <p:cTn id="12"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FE09FCF9-1D8C-76A9-7D8F-A83F637F9E42}"/>
              </a:ext>
            </a:extLst>
          </p:cNvPr>
          <p:cNvGrpSpPr/>
          <p:nvPr/>
        </p:nvGrpSpPr>
        <p:grpSpPr>
          <a:xfrm>
            <a:off x="3095197" y="175521"/>
            <a:ext cx="12084424" cy="11405797"/>
            <a:chOff x="2220454" y="-2081242"/>
            <a:chExt cx="12084424" cy="11405797"/>
          </a:xfrm>
        </p:grpSpPr>
        <p:grpSp>
          <p:nvGrpSpPr>
            <p:cNvPr id="4" name="Group 3">
              <a:extLst>
                <a:ext uri="{FF2B5EF4-FFF2-40B4-BE49-F238E27FC236}">
                  <a16:creationId xmlns:a16="http://schemas.microsoft.com/office/drawing/2014/main" id="{53AF8C68-C221-4475-75CD-3EF3BC7EC72E}"/>
                </a:ext>
              </a:extLst>
            </p:cNvPr>
            <p:cNvGrpSpPr/>
            <p:nvPr/>
          </p:nvGrpSpPr>
          <p:grpSpPr>
            <a:xfrm>
              <a:off x="2220454" y="-2081242"/>
              <a:ext cx="12084424" cy="11405797"/>
              <a:chOff x="2229620" y="-2087369"/>
              <a:chExt cx="12084424" cy="11405797"/>
            </a:xfrm>
          </p:grpSpPr>
          <p:grpSp>
            <p:nvGrpSpPr>
              <p:cNvPr id="6" name="Group 5">
                <a:extLst>
                  <a:ext uri="{FF2B5EF4-FFF2-40B4-BE49-F238E27FC236}">
                    <a16:creationId xmlns:a16="http://schemas.microsoft.com/office/drawing/2014/main" id="{61F6780C-7F14-EA2C-77AD-D3DEDA8232DD}"/>
                  </a:ext>
                </a:extLst>
              </p:cNvPr>
              <p:cNvGrpSpPr/>
              <p:nvPr/>
            </p:nvGrpSpPr>
            <p:grpSpPr>
              <a:xfrm>
                <a:off x="2229620" y="-2087369"/>
                <a:ext cx="12084424" cy="11405797"/>
                <a:chOff x="6181800" y="-387016"/>
                <a:chExt cx="10381910" cy="9746364"/>
              </a:xfrm>
            </p:grpSpPr>
            <p:grpSp>
              <p:nvGrpSpPr>
                <p:cNvPr id="11" name="Group 10">
                  <a:extLst>
                    <a:ext uri="{FF2B5EF4-FFF2-40B4-BE49-F238E27FC236}">
                      <a16:creationId xmlns:a16="http://schemas.microsoft.com/office/drawing/2014/main" id="{44E71B92-1CB8-F028-310F-0D88AEFE1C0C}"/>
                    </a:ext>
                  </a:extLst>
                </p:cNvPr>
                <p:cNvGrpSpPr/>
                <p:nvPr/>
              </p:nvGrpSpPr>
              <p:grpSpPr>
                <a:xfrm>
                  <a:off x="6181800" y="-387016"/>
                  <a:ext cx="10381910" cy="9746364"/>
                  <a:chOff x="6236593" y="-214471"/>
                  <a:chExt cx="10381910" cy="9746364"/>
                </a:xfrm>
              </p:grpSpPr>
              <p:grpSp>
                <p:nvGrpSpPr>
                  <p:cNvPr id="13" name="Group 12">
                    <a:extLst>
                      <a:ext uri="{FF2B5EF4-FFF2-40B4-BE49-F238E27FC236}">
                        <a16:creationId xmlns:a16="http://schemas.microsoft.com/office/drawing/2014/main" id="{4089E8E4-3F95-7FF4-598C-5A2CF2083F6F}"/>
                      </a:ext>
                    </a:extLst>
                  </p:cNvPr>
                  <p:cNvGrpSpPr/>
                  <p:nvPr/>
                </p:nvGrpSpPr>
                <p:grpSpPr>
                  <a:xfrm>
                    <a:off x="6241538" y="221706"/>
                    <a:ext cx="10163060" cy="9310187"/>
                    <a:chOff x="6990735" y="202523"/>
                    <a:chExt cx="10163060" cy="9310187"/>
                  </a:xfrm>
                </p:grpSpPr>
                <p:grpSp>
                  <p:nvGrpSpPr>
                    <p:cNvPr id="17" name="Group 16">
                      <a:extLst>
                        <a:ext uri="{FF2B5EF4-FFF2-40B4-BE49-F238E27FC236}">
                          <a16:creationId xmlns:a16="http://schemas.microsoft.com/office/drawing/2014/main" id="{10A087EB-4642-6DFA-DECD-1E38FCD52101}"/>
                        </a:ext>
                      </a:extLst>
                    </p:cNvPr>
                    <p:cNvGrpSpPr/>
                    <p:nvPr/>
                  </p:nvGrpSpPr>
                  <p:grpSpPr>
                    <a:xfrm>
                      <a:off x="6990735" y="202523"/>
                      <a:ext cx="10163060" cy="9310187"/>
                      <a:chOff x="6990735" y="202523"/>
                      <a:chExt cx="10163060" cy="9310187"/>
                    </a:xfrm>
                  </p:grpSpPr>
                  <p:grpSp>
                    <p:nvGrpSpPr>
                      <p:cNvPr id="19" name="Group 18">
                        <a:extLst>
                          <a:ext uri="{FF2B5EF4-FFF2-40B4-BE49-F238E27FC236}">
                            <a16:creationId xmlns:a16="http://schemas.microsoft.com/office/drawing/2014/main" id="{76A60462-72CD-9C98-EE1E-80BBB3D0C40D}"/>
                          </a:ext>
                        </a:extLst>
                      </p:cNvPr>
                      <p:cNvGrpSpPr/>
                      <p:nvPr/>
                    </p:nvGrpSpPr>
                    <p:grpSpPr>
                      <a:xfrm>
                        <a:off x="6990735" y="202523"/>
                        <a:ext cx="10163060" cy="9310187"/>
                        <a:chOff x="6990735" y="202523"/>
                        <a:chExt cx="10163060" cy="9310187"/>
                      </a:xfrm>
                    </p:grpSpPr>
                    <p:grpSp>
                      <p:nvGrpSpPr>
                        <p:cNvPr id="21" name="Group 20">
                          <a:extLst>
                            <a:ext uri="{FF2B5EF4-FFF2-40B4-BE49-F238E27FC236}">
                              <a16:creationId xmlns:a16="http://schemas.microsoft.com/office/drawing/2014/main" id="{7BAEEC18-88E2-8553-63FE-C6214CDEFDD7}"/>
                            </a:ext>
                          </a:extLst>
                        </p:cNvPr>
                        <p:cNvGrpSpPr/>
                        <p:nvPr/>
                      </p:nvGrpSpPr>
                      <p:grpSpPr>
                        <a:xfrm>
                          <a:off x="6990735" y="202523"/>
                          <a:ext cx="10096334" cy="9310187"/>
                          <a:chOff x="7342961" y="202523"/>
                          <a:chExt cx="9745222" cy="8941477"/>
                        </a:xfrm>
                      </p:grpSpPr>
                      <p:pic>
                        <p:nvPicPr>
                          <p:cNvPr id="27" name="Picture 26">
                            <a:extLst>
                              <a:ext uri="{FF2B5EF4-FFF2-40B4-BE49-F238E27FC236}">
                                <a16:creationId xmlns:a16="http://schemas.microsoft.com/office/drawing/2014/main" id="{C8CFD7BE-A0A2-CF1B-8A48-17C04817D813}"/>
                              </a:ext>
                            </a:extLst>
                          </p:cNvPr>
                          <p:cNvPicPr>
                            <a:picLocks noChangeAspect="1"/>
                          </p:cNvPicPr>
                          <p:nvPr/>
                        </p:nvPicPr>
                        <p:blipFill>
                          <a:blip r:embed="rId3"/>
                          <a:stretch>
                            <a:fillRect/>
                          </a:stretch>
                        </p:blipFill>
                        <p:spPr>
                          <a:xfrm>
                            <a:off x="7342961" y="202523"/>
                            <a:ext cx="9676525" cy="8941477"/>
                          </a:xfrm>
                          <a:prstGeom prst="rect">
                            <a:avLst/>
                          </a:prstGeom>
                          <a:solidFill>
                            <a:schemeClr val="accent2"/>
                          </a:solidFill>
                        </p:spPr>
                      </p:pic>
                      <p:pic>
                        <p:nvPicPr>
                          <p:cNvPr id="28" name="Picture 27">
                            <a:extLst>
                              <a:ext uri="{FF2B5EF4-FFF2-40B4-BE49-F238E27FC236}">
                                <a16:creationId xmlns:a16="http://schemas.microsoft.com/office/drawing/2014/main" id="{48F94E15-04F1-9F7D-62F1-BE6BA62E3D2C}"/>
                              </a:ext>
                            </a:extLst>
                          </p:cNvPr>
                          <p:cNvPicPr>
                            <a:picLocks noChangeAspect="1"/>
                          </p:cNvPicPr>
                          <p:nvPr/>
                        </p:nvPicPr>
                        <p:blipFill>
                          <a:blip r:embed="rId4"/>
                          <a:stretch>
                            <a:fillRect/>
                          </a:stretch>
                        </p:blipFill>
                        <p:spPr>
                          <a:xfrm>
                            <a:off x="9655486" y="5762624"/>
                            <a:ext cx="5151101" cy="3016319"/>
                          </a:xfrm>
                          <a:prstGeom prst="rect">
                            <a:avLst/>
                          </a:prstGeom>
                        </p:spPr>
                      </p:pic>
                      <p:pic>
                        <p:nvPicPr>
                          <p:cNvPr id="29" name="Picture 28">
                            <a:extLst>
                              <a:ext uri="{FF2B5EF4-FFF2-40B4-BE49-F238E27FC236}">
                                <a16:creationId xmlns:a16="http://schemas.microsoft.com/office/drawing/2014/main" id="{CA736E94-4689-5907-E431-CAFEF1A686A4}"/>
                              </a:ext>
                            </a:extLst>
                          </p:cNvPr>
                          <p:cNvPicPr>
                            <a:picLocks noChangeAspect="1"/>
                          </p:cNvPicPr>
                          <p:nvPr/>
                        </p:nvPicPr>
                        <p:blipFill>
                          <a:blip r:embed="rId5"/>
                          <a:stretch>
                            <a:fillRect/>
                          </a:stretch>
                        </p:blipFill>
                        <p:spPr>
                          <a:xfrm>
                            <a:off x="14844354" y="2107337"/>
                            <a:ext cx="2243829" cy="6457954"/>
                          </a:xfrm>
                          <a:prstGeom prst="rect">
                            <a:avLst/>
                          </a:prstGeom>
                        </p:spPr>
                      </p:pic>
                      <p:sp>
                        <p:nvSpPr>
                          <p:cNvPr id="30" name="Rectangle 29">
                            <a:extLst>
                              <a:ext uri="{FF2B5EF4-FFF2-40B4-BE49-F238E27FC236}">
                                <a16:creationId xmlns:a16="http://schemas.microsoft.com/office/drawing/2014/main" id="{32A1ABF8-BCC6-3CAB-428E-3CB0D30C98DC}"/>
                              </a:ext>
                            </a:extLst>
                          </p:cNvPr>
                          <p:cNvSpPr/>
                          <p:nvPr/>
                        </p:nvSpPr>
                        <p:spPr>
                          <a:xfrm>
                            <a:off x="9655486" y="1887794"/>
                            <a:ext cx="5120172" cy="737419"/>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Text Box 3">
                          <a:extLst>
                            <a:ext uri="{FF2B5EF4-FFF2-40B4-BE49-F238E27FC236}">
                              <a16:creationId xmlns:a16="http://schemas.microsoft.com/office/drawing/2014/main" id="{88074939-F04F-715F-6C5F-78DE72AC593D}"/>
                            </a:ext>
                          </a:extLst>
                        </p:cNvPr>
                        <p:cNvSpPr txBox="1"/>
                        <p:nvPr/>
                      </p:nvSpPr>
                      <p:spPr>
                        <a:xfrm>
                          <a:off x="15840790" y="4156731"/>
                          <a:ext cx="1313005" cy="27360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050" b="1" kern="100" dirty="0">
                              <a:effectLst/>
                              <a:latin typeface="Aptos" panose="020B0004020202020204" pitchFamily="34" charset="0"/>
                              <a:ea typeface="Aptos" panose="020B0004020202020204" pitchFamily="34" charset="0"/>
                              <a:cs typeface="Times New Roman" panose="02020603050405020304" pitchFamily="18" charset="0"/>
                            </a:rPr>
                            <a:t>000123456789</a:t>
                          </a:r>
                        </a:p>
                      </p:txBody>
                    </p:sp>
                  </p:grpSp>
                  <p:pic>
                    <p:nvPicPr>
                      <p:cNvPr id="20" name="Picture 19">
                        <a:extLst>
                          <a:ext uri="{FF2B5EF4-FFF2-40B4-BE49-F238E27FC236}">
                            <a16:creationId xmlns:a16="http://schemas.microsoft.com/office/drawing/2014/main" id="{AB9989F4-F359-2DD2-F891-295EEE5B39B0}"/>
                          </a:ext>
                        </a:extLst>
                      </p:cNvPr>
                      <p:cNvPicPr>
                        <a:picLocks noChangeAspect="1"/>
                      </p:cNvPicPr>
                      <p:nvPr/>
                    </p:nvPicPr>
                    <p:blipFill>
                      <a:blip r:embed="rId6"/>
                      <a:stretch>
                        <a:fillRect/>
                      </a:stretch>
                    </p:blipFill>
                    <p:spPr>
                      <a:xfrm>
                        <a:off x="9278274" y="3291793"/>
                        <a:ext cx="5479598" cy="2061870"/>
                      </a:xfrm>
                      <a:prstGeom prst="rect">
                        <a:avLst/>
                      </a:prstGeom>
                    </p:spPr>
                  </p:pic>
                </p:grpSp>
                <p:sp>
                  <p:nvSpPr>
                    <p:cNvPr id="18" name="Rectangle 17">
                      <a:extLst>
                        <a:ext uri="{FF2B5EF4-FFF2-40B4-BE49-F238E27FC236}">
                          <a16:creationId xmlns:a16="http://schemas.microsoft.com/office/drawing/2014/main" id="{18A6C228-68D5-377F-44EE-97AFFC2E859E}"/>
                        </a:ext>
                      </a:extLst>
                    </p:cNvPr>
                    <p:cNvSpPr/>
                    <p:nvPr/>
                  </p:nvSpPr>
                  <p:spPr>
                    <a:xfrm>
                      <a:off x="9386578" y="7745358"/>
                      <a:ext cx="5304647" cy="1727259"/>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4" name="Picture 13">
                    <a:extLst>
                      <a:ext uri="{FF2B5EF4-FFF2-40B4-BE49-F238E27FC236}">
                        <a16:creationId xmlns:a16="http://schemas.microsoft.com/office/drawing/2014/main" id="{77AF35AB-F54C-FA9E-682B-A50CBEAA61B2}"/>
                      </a:ext>
                    </a:extLst>
                  </p:cNvPr>
                  <p:cNvPicPr>
                    <a:picLocks noChangeAspect="1"/>
                  </p:cNvPicPr>
                  <p:nvPr/>
                </p:nvPicPr>
                <p:blipFill>
                  <a:blip r:embed="rId7"/>
                  <a:stretch>
                    <a:fillRect/>
                  </a:stretch>
                </p:blipFill>
                <p:spPr>
                  <a:xfrm>
                    <a:off x="6236593" y="-214471"/>
                    <a:ext cx="10381910" cy="1765812"/>
                  </a:xfrm>
                  <a:prstGeom prst="rect">
                    <a:avLst/>
                  </a:prstGeom>
                </p:spPr>
              </p:pic>
              <p:pic>
                <p:nvPicPr>
                  <p:cNvPr id="15" name="Picture 14">
                    <a:extLst>
                      <a:ext uri="{FF2B5EF4-FFF2-40B4-BE49-F238E27FC236}">
                        <a16:creationId xmlns:a16="http://schemas.microsoft.com/office/drawing/2014/main" id="{B0C29591-53CB-5F15-98A7-61AA57D883D0}"/>
                      </a:ext>
                    </a:extLst>
                  </p:cNvPr>
                  <p:cNvPicPr>
                    <a:picLocks noChangeAspect="1"/>
                  </p:cNvPicPr>
                  <p:nvPr/>
                </p:nvPicPr>
                <p:blipFill>
                  <a:blip r:embed="rId8"/>
                  <a:stretch>
                    <a:fillRect/>
                  </a:stretch>
                </p:blipFill>
                <p:spPr>
                  <a:xfrm>
                    <a:off x="13991865" y="5811438"/>
                    <a:ext cx="2514600" cy="3064510"/>
                  </a:xfrm>
                  <a:prstGeom prst="rect">
                    <a:avLst/>
                  </a:prstGeom>
                </p:spPr>
              </p:pic>
              <p:pic>
                <p:nvPicPr>
                  <p:cNvPr id="16" name="Picture 15">
                    <a:extLst>
                      <a:ext uri="{FF2B5EF4-FFF2-40B4-BE49-F238E27FC236}">
                        <a16:creationId xmlns:a16="http://schemas.microsoft.com/office/drawing/2014/main" id="{8AD3C7B9-E272-C8DC-D753-F76E5447D874}"/>
                      </a:ext>
                    </a:extLst>
                  </p:cNvPr>
                  <p:cNvPicPr>
                    <a:picLocks noChangeAspect="1"/>
                  </p:cNvPicPr>
                  <p:nvPr/>
                </p:nvPicPr>
                <p:blipFill>
                  <a:blip r:embed="rId9"/>
                  <a:stretch>
                    <a:fillRect/>
                  </a:stretch>
                </p:blipFill>
                <p:spPr>
                  <a:xfrm>
                    <a:off x="8601563" y="3329994"/>
                    <a:ext cx="5390302" cy="1817390"/>
                  </a:xfrm>
                  <a:prstGeom prst="rect">
                    <a:avLst/>
                  </a:prstGeom>
                </p:spPr>
              </p:pic>
            </p:grpSp>
            <p:sp>
              <p:nvSpPr>
                <p:cNvPr id="12" name="Text Box 3">
                  <a:extLst>
                    <a:ext uri="{FF2B5EF4-FFF2-40B4-BE49-F238E27FC236}">
                      <a16:creationId xmlns:a16="http://schemas.microsoft.com/office/drawing/2014/main" id="{653EA142-E6EF-9666-AD66-A425170E04BA}"/>
                    </a:ext>
                  </a:extLst>
                </p:cNvPr>
                <p:cNvSpPr txBox="1"/>
                <p:nvPr/>
              </p:nvSpPr>
              <p:spPr>
                <a:xfrm>
                  <a:off x="15210293" y="7591996"/>
                  <a:ext cx="1313005" cy="27360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050" b="1" kern="100" dirty="0">
                      <a:effectLst/>
                      <a:latin typeface="Aptos" panose="020B0004020202020204" pitchFamily="34" charset="0"/>
                      <a:ea typeface="Aptos" panose="020B0004020202020204" pitchFamily="34" charset="0"/>
                      <a:cs typeface="Times New Roman" panose="02020603050405020304" pitchFamily="18" charset="0"/>
                    </a:rPr>
                    <a:t>000123456789</a:t>
                  </a:r>
                </a:p>
              </p:txBody>
            </p:sp>
          </p:grpSp>
          <p:sp>
            <p:nvSpPr>
              <p:cNvPr id="7" name="TextBox 6">
                <a:extLst>
                  <a:ext uri="{FF2B5EF4-FFF2-40B4-BE49-F238E27FC236}">
                    <a16:creationId xmlns:a16="http://schemas.microsoft.com/office/drawing/2014/main" id="{17299E75-686B-BA3B-2362-483552AEE427}"/>
                  </a:ext>
                </a:extLst>
              </p:cNvPr>
              <p:cNvSpPr txBox="1"/>
              <p:nvPr/>
            </p:nvSpPr>
            <p:spPr>
              <a:xfrm>
                <a:off x="13609893" y="8136659"/>
                <a:ext cx="573741" cy="307777"/>
              </a:xfrm>
              <a:prstGeom prst="rect">
                <a:avLst/>
              </a:prstGeom>
              <a:solidFill>
                <a:schemeClr val="bg1"/>
              </a:solidFill>
            </p:spPr>
            <p:txBody>
              <a:bodyPr wrap="square" rtlCol="0">
                <a:spAutoFit/>
              </a:bodyPr>
              <a:lstStyle/>
              <a:p>
                <a:r>
                  <a:rPr lang="en-US" sz="1400" dirty="0"/>
                  <a:t>5</a:t>
                </a:r>
              </a:p>
            </p:txBody>
          </p:sp>
          <p:sp>
            <p:nvSpPr>
              <p:cNvPr id="8" name="TextBox 7">
                <a:extLst>
                  <a:ext uri="{FF2B5EF4-FFF2-40B4-BE49-F238E27FC236}">
                    <a16:creationId xmlns:a16="http://schemas.microsoft.com/office/drawing/2014/main" id="{8943AA4D-B503-11B3-5F51-0D2843138223}"/>
                  </a:ext>
                </a:extLst>
              </p:cNvPr>
              <p:cNvSpPr txBox="1"/>
              <p:nvPr/>
            </p:nvSpPr>
            <p:spPr>
              <a:xfrm>
                <a:off x="13367614" y="3954336"/>
                <a:ext cx="573741" cy="307777"/>
              </a:xfrm>
              <a:prstGeom prst="rect">
                <a:avLst/>
              </a:prstGeom>
              <a:solidFill>
                <a:schemeClr val="bg1"/>
              </a:solidFill>
            </p:spPr>
            <p:txBody>
              <a:bodyPr wrap="square" rtlCol="0">
                <a:spAutoFit/>
              </a:bodyPr>
              <a:lstStyle/>
              <a:p>
                <a:r>
                  <a:rPr lang="en-US" sz="1400" dirty="0"/>
                  <a:t>20</a:t>
                </a:r>
              </a:p>
            </p:txBody>
          </p:sp>
          <p:sp>
            <p:nvSpPr>
              <p:cNvPr id="9" name="TextBox 8">
                <a:extLst>
                  <a:ext uri="{FF2B5EF4-FFF2-40B4-BE49-F238E27FC236}">
                    <a16:creationId xmlns:a16="http://schemas.microsoft.com/office/drawing/2014/main" id="{5287690E-E6A9-D4BA-13DF-11399584B9F8}"/>
                  </a:ext>
                </a:extLst>
              </p:cNvPr>
              <p:cNvSpPr txBox="1"/>
              <p:nvPr/>
            </p:nvSpPr>
            <p:spPr>
              <a:xfrm>
                <a:off x="12829733" y="1838129"/>
                <a:ext cx="1162927" cy="276999"/>
              </a:xfrm>
              <a:prstGeom prst="rect">
                <a:avLst/>
              </a:prstGeom>
              <a:solidFill>
                <a:schemeClr val="bg1"/>
              </a:solidFill>
            </p:spPr>
            <p:txBody>
              <a:bodyPr wrap="square" rtlCol="0">
                <a:spAutoFit/>
              </a:bodyPr>
              <a:lstStyle/>
              <a:p>
                <a:r>
                  <a:rPr lang="en-US" sz="1200" dirty="0"/>
                  <a:t>12/31/2027</a:t>
                </a:r>
              </a:p>
            </p:txBody>
          </p:sp>
          <p:sp>
            <p:nvSpPr>
              <p:cNvPr id="10" name="TextBox 9">
                <a:extLst>
                  <a:ext uri="{FF2B5EF4-FFF2-40B4-BE49-F238E27FC236}">
                    <a16:creationId xmlns:a16="http://schemas.microsoft.com/office/drawing/2014/main" id="{45ECD53B-2B51-84DF-D82D-30BAE6226268}"/>
                  </a:ext>
                </a:extLst>
              </p:cNvPr>
              <p:cNvSpPr txBox="1"/>
              <p:nvPr/>
            </p:nvSpPr>
            <p:spPr>
              <a:xfrm>
                <a:off x="12917021" y="5968844"/>
                <a:ext cx="1162927" cy="276999"/>
              </a:xfrm>
              <a:prstGeom prst="rect">
                <a:avLst/>
              </a:prstGeom>
              <a:solidFill>
                <a:schemeClr val="bg1"/>
              </a:solidFill>
            </p:spPr>
            <p:txBody>
              <a:bodyPr wrap="square" rtlCol="0">
                <a:spAutoFit/>
              </a:bodyPr>
              <a:lstStyle/>
              <a:p>
                <a:r>
                  <a:rPr lang="en-US" sz="1200" dirty="0"/>
                  <a:t>12/31/2027</a:t>
                </a:r>
              </a:p>
            </p:txBody>
          </p:sp>
        </p:grpSp>
        <p:sp>
          <p:nvSpPr>
            <p:cNvPr id="5" name="TextBox 4">
              <a:extLst>
                <a:ext uri="{FF2B5EF4-FFF2-40B4-BE49-F238E27FC236}">
                  <a16:creationId xmlns:a16="http://schemas.microsoft.com/office/drawing/2014/main" id="{6FC7FDF5-D8CA-5499-04AE-043CA8E59B5A}"/>
                </a:ext>
              </a:extLst>
            </p:cNvPr>
            <p:cNvSpPr txBox="1"/>
            <p:nvPr/>
          </p:nvSpPr>
          <p:spPr>
            <a:xfrm>
              <a:off x="6141735" y="6113470"/>
              <a:ext cx="1093694" cy="276999"/>
            </a:xfrm>
            <a:prstGeom prst="rect">
              <a:avLst/>
            </a:prstGeom>
            <a:solidFill>
              <a:schemeClr val="bg1"/>
            </a:solidFill>
          </p:spPr>
          <p:txBody>
            <a:bodyPr wrap="square" rtlCol="0">
              <a:spAutoFit/>
            </a:bodyPr>
            <a:lstStyle/>
            <a:p>
              <a:pPr algn="l"/>
              <a:r>
                <a:rPr lang="en-US" sz="1200" dirty="0"/>
                <a:t>5/31/2028</a:t>
              </a:r>
            </a:p>
          </p:txBody>
        </p:sp>
      </p:grpSp>
      <p:grpSp>
        <p:nvGrpSpPr>
          <p:cNvPr id="54" name="Group 53">
            <a:extLst>
              <a:ext uri="{FF2B5EF4-FFF2-40B4-BE49-F238E27FC236}">
                <a16:creationId xmlns:a16="http://schemas.microsoft.com/office/drawing/2014/main" id="{CF61FEA5-BA50-6CFE-E0AE-39DF9D88B991}"/>
              </a:ext>
            </a:extLst>
          </p:cNvPr>
          <p:cNvGrpSpPr/>
          <p:nvPr/>
        </p:nvGrpSpPr>
        <p:grpSpPr>
          <a:xfrm>
            <a:off x="-57155" y="1"/>
            <a:ext cx="17648462" cy="11741949"/>
            <a:chOff x="-1369675" y="-222854"/>
            <a:chExt cx="19044388" cy="9962249"/>
          </a:xfrm>
        </p:grpSpPr>
        <p:sp>
          <p:nvSpPr>
            <p:cNvPr id="2" name="Rectangle 1">
              <a:extLst>
                <a:ext uri="{FF2B5EF4-FFF2-40B4-BE49-F238E27FC236}">
                  <a16:creationId xmlns:a16="http://schemas.microsoft.com/office/drawing/2014/main" id="{2682ADD0-17A0-D11E-AEB5-8CBAD95A6E5A}"/>
                </a:ext>
              </a:extLst>
            </p:cNvPr>
            <p:cNvSpPr/>
            <p:nvPr/>
          </p:nvSpPr>
          <p:spPr>
            <a:xfrm>
              <a:off x="-570426" y="1441093"/>
              <a:ext cx="18245139" cy="1706880"/>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18B5E0E2-BC8E-B602-E19E-E140AF6F6F16}"/>
                </a:ext>
              </a:extLst>
            </p:cNvPr>
            <p:cNvSpPr/>
            <p:nvPr/>
          </p:nvSpPr>
          <p:spPr>
            <a:xfrm>
              <a:off x="1276152" y="-190298"/>
              <a:ext cx="16127659" cy="9753600"/>
            </a:xfrm>
            <a:prstGeom prst="rect">
              <a:avLst/>
            </a:prstGeom>
            <a:solidFill>
              <a:srgbClr val="1B3D6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2" name="Picture 51">
              <a:extLst>
                <a:ext uri="{FF2B5EF4-FFF2-40B4-BE49-F238E27FC236}">
                  <a16:creationId xmlns:a16="http://schemas.microsoft.com/office/drawing/2014/main" id="{68011927-24BC-28B9-457E-B759FF7FB675}"/>
                </a:ext>
              </a:extLst>
            </p:cNvPr>
            <p:cNvPicPr>
              <a:picLocks noChangeAspect="1"/>
            </p:cNvPicPr>
            <p:nvPr/>
          </p:nvPicPr>
          <p:blipFill>
            <a:blip r:embed="rId10"/>
            <a:stretch>
              <a:fillRect/>
            </a:stretch>
          </p:blipFill>
          <p:spPr>
            <a:xfrm>
              <a:off x="-1369675" y="-222854"/>
              <a:ext cx="2831965" cy="9962249"/>
            </a:xfrm>
            <a:prstGeom prst="rect">
              <a:avLst/>
            </a:prstGeom>
          </p:spPr>
        </p:pic>
      </p:grpSp>
      <p:pic>
        <p:nvPicPr>
          <p:cNvPr id="23" name="Picture 22">
            <a:extLst>
              <a:ext uri="{FF2B5EF4-FFF2-40B4-BE49-F238E27FC236}">
                <a16:creationId xmlns:a16="http://schemas.microsoft.com/office/drawing/2014/main" id="{8166E7BC-646F-2EAF-F63B-43AB35A9B6C7}"/>
              </a:ext>
            </a:extLst>
          </p:cNvPr>
          <p:cNvPicPr>
            <a:picLocks noChangeAspect="1"/>
          </p:cNvPicPr>
          <p:nvPr/>
        </p:nvPicPr>
        <p:blipFill>
          <a:blip r:embed="rId11"/>
          <a:stretch>
            <a:fillRect/>
          </a:stretch>
        </p:blipFill>
        <p:spPr>
          <a:xfrm>
            <a:off x="4351078" y="942094"/>
            <a:ext cx="12130275" cy="6121044"/>
          </a:xfrm>
          <a:prstGeom prst="rect">
            <a:avLst/>
          </a:prstGeom>
          <a:effectLst>
            <a:glow rad="228600">
              <a:schemeClr val="accent3">
                <a:satMod val="175000"/>
                <a:alpha val="40000"/>
              </a:schemeClr>
            </a:glow>
          </a:effectLst>
        </p:spPr>
      </p:pic>
      <p:sp>
        <p:nvSpPr>
          <p:cNvPr id="26" name="Arrow: Right 25">
            <a:extLst>
              <a:ext uri="{FF2B5EF4-FFF2-40B4-BE49-F238E27FC236}">
                <a16:creationId xmlns:a16="http://schemas.microsoft.com/office/drawing/2014/main" id="{FF4F1959-39A2-60E8-0931-9688C7FC97EF}"/>
              </a:ext>
            </a:extLst>
          </p:cNvPr>
          <p:cNvSpPr/>
          <p:nvPr/>
        </p:nvSpPr>
        <p:spPr>
          <a:xfrm>
            <a:off x="14795107" y="763280"/>
            <a:ext cx="910193" cy="87854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Arrow: Right 24">
            <a:extLst>
              <a:ext uri="{FF2B5EF4-FFF2-40B4-BE49-F238E27FC236}">
                <a16:creationId xmlns:a16="http://schemas.microsoft.com/office/drawing/2014/main" id="{39E4B2D9-7EFF-77FE-7AF4-3622A9D24CEB}"/>
              </a:ext>
            </a:extLst>
          </p:cNvPr>
          <p:cNvSpPr/>
          <p:nvPr/>
        </p:nvSpPr>
        <p:spPr>
          <a:xfrm>
            <a:off x="14601064" y="4476239"/>
            <a:ext cx="910193" cy="87854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5" name="Picture 44">
            <a:extLst>
              <a:ext uri="{FF2B5EF4-FFF2-40B4-BE49-F238E27FC236}">
                <a16:creationId xmlns:a16="http://schemas.microsoft.com/office/drawing/2014/main" id="{1DDF6E3B-D103-E29D-AB27-757A1F686D35}"/>
              </a:ext>
            </a:extLst>
          </p:cNvPr>
          <p:cNvPicPr>
            <a:picLocks noChangeAspect="1"/>
          </p:cNvPicPr>
          <p:nvPr/>
        </p:nvPicPr>
        <p:blipFill>
          <a:blip r:embed="rId12"/>
          <a:stretch>
            <a:fillRect/>
          </a:stretch>
        </p:blipFill>
        <p:spPr>
          <a:xfrm>
            <a:off x="263232" y="1264110"/>
            <a:ext cx="3514021" cy="547094"/>
          </a:xfrm>
          <a:prstGeom prst="rect">
            <a:avLst/>
          </a:prstGeom>
          <a:effectLst>
            <a:glow rad="228600">
              <a:schemeClr val="accent3">
                <a:satMod val="175000"/>
                <a:alpha val="40000"/>
              </a:schemeClr>
            </a:glow>
          </a:effectLst>
        </p:spPr>
      </p:pic>
    </p:spTree>
    <p:extLst>
      <p:ext uri="{BB962C8B-B14F-4D97-AF65-F5344CB8AC3E}">
        <p14:creationId xmlns:p14="http://schemas.microsoft.com/office/powerpoint/2010/main" val="2246503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wipe(up)">
                                      <p:cBhvr>
                                        <p:cTn id="7" dur="500"/>
                                        <p:tgtEl>
                                          <p:spTgt spid="54"/>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45"/>
                                        </p:tgtEl>
                                        <p:attrNameLst>
                                          <p:attrName>style.visibility</p:attrName>
                                        </p:attrNameLst>
                                      </p:cBhvr>
                                      <p:to>
                                        <p:strVal val="visible"/>
                                      </p:to>
                                    </p:set>
                                    <p:anim calcmode="lin" valueType="num">
                                      <p:cBhvr>
                                        <p:cTn id="11" dur="1000" fill="hold"/>
                                        <p:tgtEl>
                                          <p:spTgt spid="45"/>
                                        </p:tgtEl>
                                        <p:attrNameLst>
                                          <p:attrName>ppt_w</p:attrName>
                                        </p:attrNameLst>
                                      </p:cBhvr>
                                      <p:tavLst>
                                        <p:tav tm="0">
                                          <p:val>
                                            <p:fltVal val="0"/>
                                          </p:val>
                                        </p:tav>
                                        <p:tav tm="100000">
                                          <p:val>
                                            <p:strVal val="#ppt_w"/>
                                          </p:val>
                                        </p:tav>
                                      </p:tavLst>
                                    </p:anim>
                                    <p:anim calcmode="lin" valueType="num">
                                      <p:cBhvr>
                                        <p:cTn id="12" dur="1000" fill="hold"/>
                                        <p:tgtEl>
                                          <p:spTgt spid="45"/>
                                        </p:tgtEl>
                                        <p:attrNameLst>
                                          <p:attrName>ppt_h</p:attrName>
                                        </p:attrNameLst>
                                      </p:cBhvr>
                                      <p:tavLst>
                                        <p:tav tm="0">
                                          <p:val>
                                            <p:fltVal val="0"/>
                                          </p:val>
                                        </p:tav>
                                        <p:tav tm="100000">
                                          <p:val>
                                            <p:strVal val="#ppt_h"/>
                                          </p:val>
                                        </p:tav>
                                      </p:tavLst>
                                    </p:anim>
                                    <p:animEffect transition="in" filter="fade">
                                      <p:cBhvr>
                                        <p:cTn id="13" dur="1000"/>
                                        <p:tgtEl>
                                          <p:spTgt spid="45"/>
                                        </p:tgtEl>
                                      </p:cBhvr>
                                    </p:animEffect>
                                  </p:childTnLst>
                                </p:cTn>
                              </p:par>
                              <p:par>
                                <p:cTn id="14" presetID="22" presetClass="entr" presetSubtype="1" fill="hold"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wipe(up)">
                                      <p:cBhvr>
                                        <p:cTn id="16" dur="1000"/>
                                        <p:tgtEl>
                                          <p:spTgt spid="23"/>
                                        </p:tgtEl>
                                      </p:cBhvr>
                                    </p:animEffect>
                                  </p:childTnLst>
                                </p:cTn>
                              </p:par>
                            </p:childTnLst>
                          </p:cTn>
                        </p:par>
                        <p:par>
                          <p:cTn id="17" fill="hold">
                            <p:stCondLst>
                              <p:cond delay="1500"/>
                            </p:stCondLst>
                            <p:childTnLst>
                              <p:par>
                                <p:cTn id="18" presetID="22" presetClass="entr" presetSubtype="1" fill="hold" grpId="0" nodeType="after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wipe(up)">
                                      <p:cBhvr>
                                        <p:cTn id="20" dur="1000"/>
                                        <p:tgtEl>
                                          <p:spTgt spid="26"/>
                                        </p:tgtEl>
                                      </p:cBhvr>
                                    </p:animEffect>
                                  </p:childTnLst>
                                </p:cTn>
                              </p:par>
                            </p:childTnLst>
                          </p:cTn>
                        </p:par>
                        <p:par>
                          <p:cTn id="21" fill="hold">
                            <p:stCondLst>
                              <p:cond delay="2500"/>
                            </p:stCondLst>
                            <p:childTnLst>
                              <p:par>
                                <p:cTn id="22" presetID="22" presetClass="entr" presetSubtype="1" fill="hold" grpId="0" nodeType="after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wipe(up)">
                                      <p:cBhvr>
                                        <p:cTn id="24"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CE8A19B-4A3A-990F-7266-222EF1982F7B}"/>
              </a:ext>
            </a:extLst>
          </p:cNvPr>
          <p:cNvSpPr>
            <a:spLocks noGrp="1"/>
          </p:cNvSpPr>
          <p:nvPr>
            <p:ph type="body" sz="quarter" idx="10"/>
          </p:nvPr>
        </p:nvSpPr>
        <p:spPr/>
        <p:txBody>
          <a:bodyPr>
            <a:normAutofit lnSpcReduction="10000"/>
          </a:bodyPr>
          <a:lstStyle/>
          <a:p>
            <a:r>
              <a:rPr lang="en-US"/>
              <a:t>EDIT DEMOGRAPHICS</a:t>
            </a:r>
          </a:p>
        </p:txBody>
      </p:sp>
      <p:pic>
        <p:nvPicPr>
          <p:cNvPr id="3" name="Picture 2">
            <a:extLst>
              <a:ext uri="{FF2B5EF4-FFF2-40B4-BE49-F238E27FC236}">
                <a16:creationId xmlns:a16="http://schemas.microsoft.com/office/drawing/2014/main" id="{51F555D9-C9F3-165A-8AF8-42A698C2E03D}"/>
              </a:ext>
            </a:extLst>
          </p:cNvPr>
          <p:cNvPicPr>
            <a:picLocks noChangeAspect="1"/>
          </p:cNvPicPr>
          <p:nvPr/>
        </p:nvPicPr>
        <p:blipFill>
          <a:blip r:embed="rId3"/>
          <a:stretch>
            <a:fillRect/>
          </a:stretch>
        </p:blipFill>
        <p:spPr>
          <a:xfrm>
            <a:off x="1002733" y="1796345"/>
            <a:ext cx="14922107" cy="6160909"/>
          </a:xfrm>
          <a:prstGeom prst="rect">
            <a:avLst/>
          </a:prstGeom>
          <a:effectLst>
            <a:glow rad="228600">
              <a:schemeClr val="accent3">
                <a:satMod val="175000"/>
                <a:alpha val="40000"/>
              </a:schemeClr>
            </a:glow>
          </a:effectLst>
        </p:spPr>
      </p:pic>
    </p:spTree>
    <p:extLst>
      <p:ext uri="{BB962C8B-B14F-4D97-AF65-F5344CB8AC3E}">
        <p14:creationId xmlns:p14="http://schemas.microsoft.com/office/powerpoint/2010/main" val="2933507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 name="Group 48">
            <a:extLst>
              <a:ext uri="{FF2B5EF4-FFF2-40B4-BE49-F238E27FC236}">
                <a16:creationId xmlns:a16="http://schemas.microsoft.com/office/drawing/2014/main" id="{2D62713C-665A-BFFB-5843-C842EC573F01}"/>
              </a:ext>
            </a:extLst>
          </p:cNvPr>
          <p:cNvGrpSpPr/>
          <p:nvPr/>
        </p:nvGrpSpPr>
        <p:grpSpPr>
          <a:xfrm>
            <a:off x="-957263" y="-1"/>
            <a:ext cx="18297526" cy="9962249"/>
            <a:chOff x="-957263" y="-1"/>
            <a:chExt cx="18297526" cy="9962249"/>
          </a:xfrm>
        </p:grpSpPr>
        <p:sp>
          <p:nvSpPr>
            <p:cNvPr id="50" name="Rectangle 49">
              <a:extLst>
                <a:ext uri="{FF2B5EF4-FFF2-40B4-BE49-F238E27FC236}">
                  <a16:creationId xmlns:a16="http://schemas.microsoft.com/office/drawing/2014/main" id="{EEA925A3-9B9E-BD00-1DEA-8803A398859D}"/>
                </a:ext>
              </a:extLst>
            </p:cNvPr>
            <p:cNvSpPr/>
            <p:nvPr/>
          </p:nvSpPr>
          <p:spPr>
            <a:xfrm>
              <a:off x="-957263" y="0"/>
              <a:ext cx="18245139" cy="1706880"/>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5A7AD7F0-3FA8-F439-F790-9384B6593A43}"/>
                </a:ext>
              </a:extLst>
            </p:cNvPr>
            <p:cNvSpPr/>
            <p:nvPr/>
          </p:nvSpPr>
          <p:spPr>
            <a:xfrm>
              <a:off x="2884352" y="0"/>
              <a:ext cx="14455911" cy="9753600"/>
            </a:xfrm>
            <a:prstGeom prst="rect">
              <a:avLst/>
            </a:prstGeom>
            <a:solidFill>
              <a:srgbClr val="1B3D6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2" name="Picture 51">
              <a:extLst>
                <a:ext uri="{FF2B5EF4-FFF2-40B4-BE49-F238E27FC236}">
                  <a16:creationId xmlns:a16="http://schemas.microsoft.com/office/drawing/2014/main" id="{CAFB47CA-F085-13D2-31E5-00EF62192865}"/>
                </a:ext>
              </a:extLst>
            </p:cNvPr>
            <p:cNvPicPr>
              <a:picLocks noChangeAspect="1"/>
            </p:cNvPicPr>
            <p:nvPr/>
          </p:nvPicPr>
          <p:blipFill>
            <a:blip r:embed="rId3"/>
            <a:stretch>
              <a:fillRect/>
            </a:stretch>
          </p:blipFill>
          <p:spPr>
            <a:xfrm>
              <a:off x="52387" y="-1"/>
              <a:ext cx="2831965" cy="9962249"/>
            </a:xfrm>
            <a:prstGeom prst="rect">
              <a:avLst/>
            </a:prstGeom>
          </p:spPr>
        </p:pic>
      </p:grpSp>
      <p:pic>
        <p:nvPicPr>
          <p:cNvPr id="32" name="Picture 31">
            <a:extLst>
              <a:ext uri="{FF2B5EF4-FFF2-40B4-BE49-F238E27FC236}">
                <a16:creationId xmlns:a16="http://schemas.microsoft.com/office/drawing/2014/main" id="{AA62A8B3-9A3D-AA6A-51BE-622494B6B862}"/>
              </a:ext>
            </a:extLst>
          </p:cNvPr>
          <p:cNvPicPr>
            <a:picLocks noChangeAspect="1"/>
          </p:cNvPicPr>
          <p:nvPr/>
        </p:nvPicPr>
        <p:blipFill>
          <a:blip r:embed="rId4"/>
          <a:stretch>
            <a:fillRect/>
          </a:stretch>
        </p:blipFill>
        <p:spPr>
          <a:xfrm>
            <a:off x="192498" y="1568966"/>
            <a:ext cx="2551744" cy="611576"/>
          </a:xfrm>
          <a:prstGeom prst="rect">
            <a:avLst/>
          </a:prstGeom>
          <a:effectLst>
            <a:glow rad="228600">
              <a:schemeClr val="accent3">
                <a:satMod val="175000"/>
                <a:alpha val="40000"/>
              </a:schemeClr>
            </a:glow>
          </a:effectLst>
        </p:spPr>
      </p:pic>
      <p:pic>
        <p:nvPicPr>
          <p:cNvPr id="9" name="Picture 8">
            <a:extLst>
              <a:ext uri="{FF2B5EF4-FFF2-40B4-BE49-F238E27FC236}">
                <a16:creationId xmlns:a16="http://schemas.microsoft.com/office/drawing/2014/main" id="{D8A1A276-C7F9-D41E-2C7B-FBC4B812EE08}"/>
              </a:ext>
            </a:extLst>
          </p:cNvPr>
          <p:cNvPicPr>
            <a:picLocks noChangeAspect="1"/>
          </p:cNvPicPr>
          <p:nvPr/>
        </p:nvPicPr>
        <p:blipFill>
          <a:blip r:embed="rId5"/>
          <a:stretch>
            <a:fillRect/>
          </a:stretch>
        </p:blipFill>
        <p:spPr>
          <a:xfrm>
            <a:off x="4367423" y="815114"/>
            <a:ext cx="12394417" cy="7590817"/>
          </a:xfrm>
          <a:prstGeom prst="rect">
            <a:avLst/>
          </a:prstGeom>
          <a:ln w="76200">
            <a:solidFill>
              <a:schemeClr val="tx2"/>
            </a:solidFill>
          </a:ln>
          <a:effectLst>
            <a:glow rad="228600">
              <a:schemeClr val="accent3">
                <a:satMod val="175000"/>
                <a:alpha val="40000"/>
              </a:schemeClr>
            </a:glow>
          </a:effectLst>
        </p:spPr>
      </p:pic>
      <p:pic>
        <p:nvPicPr>
          <p:cNvPr id="34" name="Picture 33">
            <a:extLst>
              <a:ext uri="{FF2B5EF4-FFF2-40B4-BE49-F238E27FC236}">
                <a16:creationId xmlns:a16="http://schemas.microsoft.com/office/drawing/2014/main" id="{4E56906B-2F36-AE5C-2B67-DB3FC96784B0}"/>
              </a:ext>
            </a:extLst>
          </p:cNvPr>
          <p:cNvPicPr>
            <a:picLocks noChangeAspect="1"/>
          </p:cNvPicPr>
          <p:nvPr/>
        </p:nvPicPr>
        <p:blipFill>
          <a:blip r:embed="rId6"/>
          <a:stretch>
            <a:fillRect/>
          </a:stretch>
        </p:blipFill>
        <p:spPr>
          <a:xfrm>
            <a:off x="5807713" y="1347668"/>
            <a:ext cx="9009818" cy="6107073"/>
          </a:xfrm>
          <a:prstGeom prst="rect">
            <a:avLst/>
          </a:prstGeom>
          <a:ln>
            <a:solidFill>
              <a:srgbClr val="FFC000"/>
            </a:solidFill>
          </a:ln>
          <a:effectLst>
            <a:glow rad="228600">
              <a:srgbClr val="FFC000">
                <a:alpha val="40000"/>
              </a:srgbClr>
            </a:glow>
          </a:effectLst>
        </p:spPr>
      </p:pic>
    </p:spTree>
    <p:extLst>
      <p:ext uri="{BB962C8B-B14F-4D97-AF65-F5344CB8AC3E}">
        <p14:creationId xmlns:p14="http://schemas.microsoft.com/office/powerpoint/2010/main" val="3524205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1000" fill="hold"/>
                                        <p:tgtEl>
                                          <p:spTgt spid="32"/>
                                        </p:tgtEl>
                                        <p:attrNameLst>
                                          <p:attrName>ppt_w</p:attrName>
                                        </p:attrNameLst>
                                      </p:cBhvr>
                                      <p:tavLst>
                                        <p:tav tm="0">
                                          <p:val>
                                            <p:fltVal val="0"/>
                                          </p:val>
                                        </p:tav>
                                        <p:tav tm="100000">
                                          <p:val>
                                            <p:strVal val="#ppt_w"/>
                                          </p:val>
                                        </p:tav>
                                      </p:tavLst>
                                    </p:anim>
                                    <p:anim calcmode="lin" valueType="num">
                                      <p:cBhvr>
                                        <p:cTn id="8" dur="1000" fill="hold"/>
                                        <p:tgtEl>
                                          <p:spTgt spid="32"/>
                                        </p:tgtEl>
                                        <p:attrNameLst>
                                          <p:attrName>ppt_h</p:attrName>
                                        </p:attrNameLst>
                                      </p:cBhvr>
                                      <p:tavLst>
                                        <p:tav tm="0">
                                          <p:val>
                                            <p:fltVal val="0"/>
                                          </p:val>
                                        </p:tav>
                                        <p:tav tm="100000">
                                          <p:val>
                                            <p:strVal val="#ppt_h"/>
                                          </p:val>
                                        </p:tav>
                                      </p:tavLst>
                                    </p:anim>
                                    <p:animEffect transition="in" filter="fade">
                                      <p:cBhvr>
                                        <p:cTn id="9" dur="1000"/>
                                        <p:tgtEl>
                                          <p:spTgt spid="32"/>
                                        </p:tgtEl>
                                      </p:cBhvr>
                                    </p:animEffect>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500" fill="hold"/>
                                        <p:tgtEl>
                                          <p:spTgt spid="9"/>
                                        </p:tgtEl>
                                        <p:attrNameLst>
                                          <p:attrName>ppt_w</p:attrName>
                                        </p:attrNameLst>
                                      </p:cBhvr>
                                      <p:tavLst>
                                        <p:tav tm="0">
                                          <p:val>
                                            <p:fltVal val="0"/>
                                          </p:val>
                                        </p:tav>
                                        <p:tav tm="100000">
                                          <p:val>
                                            <p:strVal val="#ppt_w"/>
                                          </p:val>
                                        </p:tav>
                                      </p:tavLst>
                                    </p:anim>
                                    <p:anim calcmode="lin" valueType="num">
                                      <p:cBhvr>
                                        <p:cTn id="14" dur="1500" fill="hold"/>
                                        <p:tgtEl>
                                          <p:spTgt spid="9"/>
                                        </p:tgtEl>
                                        <p:attrNameLst>
                                          <p:attrName>ppt_h</p:attrName>
                                        </p:attrNameLst>
                                      </p:cBhvr>
                                      <p:tavLst>
                                        <p:tav tm="0">
                                          <p:val>
                                            <p:fltVal val="0"/>
                                          </p:val>
                                        </p:tav>
                                        <p:tav tm="100000">
                                          <p:val>
                                            <p:strVal val="#ppt_h"/>
                                          </p:val>
                                        </p:tav>
                                      </p:tavLst>
                                    </p:anim>
                                    <p:animEffect transition="in" filter="fade">
                                      <p:cBhvr>
                                        <p:cTn id="15" dur="1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34"/>
                                        </p:tgtEl>
                                        <p:attrNameLst>
                                          <p:attrName>style.visibility</p:attrName>
                                        </p:attrNameLst>
                                      </p:cBhvr>
                                      <p:to>
                                        <p:strVal val="visible"/>
                                      </p:to>
                                    </p:set>
                                    <p:anim calcmode="lin" valueType="num">
                                      <p:cBhvr>
                                        <p:cTn id="20" dur="1000" fill="hold"/>
                                        <p:tgtEl>
                                          <p:spTgt spid="34"/>
                                        </p:tgtEl>
                                        <p:attrNameLst>
                                          <p:attrName>ppt_w</p:attrName>
                                        </p:attrNameLst>
                                      </p:cBhvr>
                                      <p:tavLst>
                                        <p:tav tm="0">
                                          <p:val>
                                            <p:fltVal val="0"/>
                                          </p:val>
                                        </p:tav>
                                        <p:tav tm="100000">
                                          <p:val>
                                            <p:strVal val="#ppt_w"/>
                                          </p:val>
                                        </p:tav>
                                      </p:tavLst>
                                    </p:anim>
                                    <p:anim calcmode="lin" valueType="num">
                                      <p:cBhvr>
                                        <p:cTn id="21" dur="1000" fill="hold"/>
                                        <p:tgtEl>
                                          <p:spTgt spid="34"/>
                                        </p:tgtEl>
                                        <p:attrNameLst>
                                          <p:attrName>ppt_h</p:attrName>
                                        </p:attrNameLst>
                                      </p:cBhvr>
                                      <p:tavLst>
                                        <p:tav tm="0">
                                          <p:val>
                                            <p:fltVal val="0"/>
                                          </p:val>
                                        </p:tav>
                                        <p:tav tm="100000">
                                          <p:val>
                                            <p:strVal val="#ppt_h"/>
                                          </p:val>
                                        </p:tav>
                                      </p:tavLst>
                                    </p:anim>
                                    <p:animEffect transition="in" filter="fade">
                                      <p:cBhvr>
                                        <p:cTn id="22" dur="1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AE44E4F3-6824-F233-5BCA-A258847712B4}"/>
              </a:ext>
            </a:extLst>
          </p:cNvPr>
          <p:cNvGrpSpPr/>
          <p:nvPr/>
        </p:nvGrpSpPr>
        <p:grpSpPr>
          <a:xfrm>
            <a:off x="-957263" y="-1"/>
            <a:ext cx="18297526" cy="9962249"/>
            <a:chOff x="-957263" y="-1"/>
            <a:chExt cx="18297526" cy="9962249"/>
          </a:xfrm>
        </p:grpSpPr>
        <p:sp>
          <p:nvSpPr>
            <p:cNvPr id="51" name="Rectangle 50">
              <a:extLst>
                <a:ext uri="{FF2B5EF4-FFF2-40B4-BE49-F238E27FC236}">
                  <a16:creationId xmlns:a16="http://schemas.microsoft.com/office/drawing/2014/main" id="{FF17A31E-A685-2969-A716-49EFABB023D1}"/>
                </a:ext>
              </a:extLst>
            </p:cNvPr>
            <p:cNvSpPr/>
            <p:nvPr/>
          </p:nvSpPr>
          <p:spPr>
            <a:xfrm>
              <a:off x="-957263" y="0"/>
              <a:ext cx="18245139" cy="1706880"/>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EEA319A0-5F6A-03F1-1792-2D71335834D7}"/>
                </a:ext>
              </a:extLst>
            </p:cNvPr>
            <p:cNvSpPr/>
            <p:nvPr/>
          </p:nvSpPr>
          <p:spPr>
            <a:xfrm>
              <a:off x="2884352" y="0"/>
              <a:ext cx="14455911" cy="9753600"/>
            </a:xfrm>
            <a:prstGeom prst="rect">
              <a:avLst/>
            </a:prstGeom>
            <a:solidFill>
              <a:srgbClr val="1B3D6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3" name="Picture 52">
              <a:extLst>
                <a:ext uri="{FF2B5EF4-FFF2-40B4-BE49-F238E27FC236}">
                  <a16:creationId xmlns:a16="http://schemas.microsoft.com/office/drawing/2014/main" id="{8AE2A11E-C0B6-1504-14D1-FDF4F13697D9}"/>
                </a:ext>
              </a:extLst>
            </p:cNvPr>
            <p:cNvPicPr>
              <a:picLocks noChangeAspect="1"/>
            </p:cNvPicPr>
            <p:nvPr/>
          </p:nvPicPr>
          <p:blipFill>
            <a:blip r:embed="rId3"/>
            <a:stretch>
              <a:fillRect/>
            </a:stretch>
          </p:blipFill>
          <p:spPr>
            <a:xfrm>
              <a:off x="52387" y="-1"/>
              <a:ext cx="2831965" cy="9962249"/>
            </a:xfrm>
            <a:prstGeom prst="rect">
              <a:avLst/>
            </a:prstGeom>
          </p:spPr>
        </p:pic>
      </p:grpSp>
      <p:pic>
        <p:nvPicPr>
          <p:cNvPr id="44" name="Picture 43">
            <a:extLst>
              <a:ext uri="{FF2B5EF4-FFF2-40B4-BE49-F238E27FC236}">
                <a16:creationId xmlns:a16="http://schemas.microsoft.com/office/drawing/2014/main" id="{F1CE5760-6B64-9AF4-3194-8329D9B2AB96}"/>
              </a:ext>
            </a:extLst>
          </p:cNvPr>
          <p:cNvPicPr>
            <a:picLocks noChangeAspect="1"/>
          </p:cNvPicPr>
          <p:nvPr/>
        </p:nvPicPr>
        <p:blipFill>
          <a:blip r:embed="rId4"/>
          <a:stretch>
            <a:fillRect/>
          </a:stretch>
        </p:blipFill>
        <p:spPr>
          <a:xfrm>
            <a:off x="481260" y="1945858"/>
            <a:ext cx="2923660" cy="643574"/>
          </a:xfrm>
          <a:prstGeom prst="rect">
            <a:avLst/>
          </a:prstGeom>
          <a:effectLst>
            <a:glow rad="228600">
              <a:schemeClr val="accent3">
                <a:satMod val="175000"/>
                <a:alpha val="40000"/>
              </a:schemeClr>
            </a:glow>
          </a:effectLst>
        </p:spPr>
      </p:pic>
      <p:pic>
        <p:nvPicPr>
          <p:cNvPr id="42" name="Picture 41">
            <a:extLst>
              <a:ext uri="{FF2B5EF4-FFF2-40B4-BE49-F238E27FC236}">
                <a16:creationId xmlns:a16="http://schemas.microsoft.com/office/drawing/2014/main" id="{E683C223-B167-FC04-D8A9-2F57B2763931}"/>
              </a:ext>
            </a:extLst>
          </p:cNvPr>
          <p:cNvPicPr>
            <a:picLocks noChangeAspect="1"/>
          </p:cNvPicPr>
          <p:nvPr/>
        </p:nvPicPr>
        <p:blipFill>
          <a:blip r:embed="rId5"/>
          <a:stretch>
            <a:fillRect/>
          </a:stretch>
        </p:blipFill>
        <p:spPr>
          <a:xfrm>
            <a:off x="3937364" y="721207"/>
            <a:ext cx="12309377" cy="8263810"/>
          </a:xfrm>
          <a:prstGeom prst="rect">
            <a:avLst/>
          </a:prstGeom>
          <a:effectLst>
            <a:glow rad="228600">
              <a:schemeClr val="accent3">
                <a:satMod val="175000"/>
                <a:alpha val="40000"/>
              </a:schemeClr>
            </a:glow>
          </a:effectLst>
        </p:spPr>
      </p:pic>
      <p:sp>
        <p:nvSpPr>
          <p:cNvPr id="32" name="TextBox 31">
            <a:extLst>
              <a:ext uri="{FF2B5EF4-FFF2-40B4-BE49-F238E27FC236}">
                <a16:creationId xmlns:a16="http://schemas.microsoft.com/office/drawing/2014/main" id="{4298878A-B739-9D94-097B-36F62032174E}"/>
              </a:ext>
            </a:extLst>
          </p:cNvPr>
          <p:cNvSpPr txBox="1"/>
          <p:nvPr/>
        </p:nvSpPr>
        <p:spPr>
          <a:xfrm>
            <a:off x="5531215" y="6680862"/>
            <a:ext cx="8328219" cy="338554"/>
          </a:xfrm>
          <a:prstGeom prst="rect">
            <a:avLst/>
          </a:prstGeom>
          <a:noFill/>
        </p:spPr>
        <p:txBody>
          <a:bodyPr wrap="square" rtlCol="0">
            <a:spAutoFit/>
          </a:bodyPr>
          <a:lstStyle/>
          <a:p>
            <a:pPr algn="l"/>
            <a:r>
              <a:rPr lang="en-US" dirty="0">
                <a:solidFill>
                  <a:schemeClr val="accent1">
                    <a:lumMod val="75000"/>
                  </a:schemeClr>
                </a:solidFill>
              </a:rPr>
              <a:t>Updating your primary email address does not change your username.</a:t>
            </a:r>
          </a:p>
        </p:txBody>
      </p:sp>
    </p:spTree>
    <p:extLst>
      <p:ext uri="{BB962C8B-B14F-4D97-AF65-F5344CB8AC3E}">
        <p14:creationId xmlns:p14="http://schemas.microsoft.com/office/powerpoint/2010/main" val="2644644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p:cTn id="7" dur="1000" fill="hold"/>
                                        <p:tgtEl>
                                          <p:spTgt spid="44"/>
                                        </p:tgtEl>
                                        <p:attrNameLst>
                                          <p:attrName>ppt_w</p:attrName>
                                        </p:attrNameLst>
                                      </p:cBhvr>
                                      <p:tavLst>
                                        <p:tav tm="0">
                                          <p:val>
                                            <p:fltVal val="0"/>
                                          </p:val>
                                        </p:tav>
                                        <p:tav tm="100000">
                                          <p:val>
                                            <p:strVal val="#ppt_w"/>
                                          </p:val>
                                        </p:tav>
                                      </p:tavLst>
                                    </p:anim>
                                    <p:anim calcmode="lin" valueType="num">
                                      <p:cBhvr>
                                        <p:cTn id="8" dur="1000" fill="hold"/>
                                        <p:tgtEl>
                                          <p:spTgt spid="44"/>
                                        </p:tgtEl>
                                        <p:attrNameLst>
                                          <p:attrName>ppt_h</p:attrName>
                                        </p:attrNameLst>
                                      </p:cBhvr>
                                      <p:tavLst>
                                        <p:tav tm="0">
                                          <p:val>
                                            <p:fltVal val="0"/>
                                          </p:val>
                                        </p:tav>
                                        <p:tav tm="100000">
                                          <p:val>
                                            <p:strVal val="#ppt_h"/>
                                          </p:val>
                                        </p:tav>
                                      </p:tavLst>
                                    </p:anim>
                                    <p:animEffect transition="in" filter="fade">
                                      <p:cBhvr>
                                        <p:cTn id="9" dur="1000"/>
                                        <p:tgtEl>
                                          <p:spTgt spid="44"/>
                                        </p:tgtEl>
                                      </p:cBhvr>
                                    </p:animEffect>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fade">
                                      <p:cBhvr>
                                        <p:cTn id="13" dur="1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 name="Group 48">
            <a:extLst>
              <a:ext uri="{FF2B5EF4-FFF2-40B4-BE49-F238E27FC236}">
                <a16:creationId xmlns:a16="http://schemas.microsoft.com/office/drawing/2014/main" id="{915D7251-F8FF-317B-888C-3FB4CFCA96B4}"/>
              </a:ext>
            </a:extLst>
          </p:cNvPr>
          <p:cNvGrpSpPr/>
          <p:nvPr/>
        </p:nvGrpSpPr>
        <p:grpSpPr>
          <a:xfrm>
            <a:off x="-957263" y="-1"/>
            <a:ext cx="18297526" cy="9962249"/>
            <a:chOff x="-957263" y="-1"/>
            <a:chExt cx="18297526" cy="9962249"/>
          </a:xfrm>
        </p:grpSpPr>
        <p:sp>
          <p:nvSpPr>
            <p:cNvPr id="50" name="Rectangle 49">
              <a:extLst>
                <a:ext uri="{FF2B5EF4-FFF2-40B4-BE49-F238E27FC236}">
                  <a16:creationId xmlns:a16="http://schemas.microsoft.com/office/drawing/2014/main" id="{60B66692-B31A-5E2D-5E77-D2EBA1DFECE5}"/>
                </a:ext>
              </a:extLst>
            </p:cNvPr>
            <p:cNvSpPr/>
            <p:nvPr/>
          </p:nvSpPr>
          <p:spPr>
            <a:xfrm>
              <a:off x="-957263" y="0"/>
              <a:ext cx="18245139" cy="1706880"/>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C971FD61-6131-57E3-2C28-914F7D08EF03}"/>
                </a:ext>
              </a:extLst>
            </p:cNvPr>
            <p:cNvSpPr/>
            <p:nvPr/>
          </p:nvSpPr>
          <p:spPr>
            <a:xfrm>
              <a:off x="2884352" y="0"/>
              <a:ext cx="14455911" cy="9753600"/>
            </a:xfrm>
            <a:prstGeom prst="rect">
              <a:avLst/>
            </a:prstGeom>
            <a:solidFill>
              <a:srgbClr val="1B3D6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2" name="Picture 51">
              <a:extLst>
                <a:ext uri="{FF2B5EF4-FFF2-40B4-BE49-F238E27FC236}">
                  <a16:creationId xmlns:a16="http://schemas.microsoft.com/office/drawing/2014/main" id="{5CFFD1F8-093E-1E9F-5BD3-196705812130}"/>
                </a:ext>
              </a:extLst>
            </p:cNvPr>
            <p:cNvPicPr>
              <a:picLocks noChangeAspect="1"/>
            </p:cNvPicPr>
            <p:nvPr/>
          </p:nvPicPr>
          <p:blipFill>
            <a:blip r:embed="rId3"/>
            <a:stretch>
              <a:fillRect/>
            </a:stretch>
          </p:blipFill>
          <p:spPr>
            <a:xfrm>
              <a:off x="52387" y="-1"/>
              <a:ext cx="2831965" cy="9962249"/>
            </a:xfrm>
            <a:prstGeom prst="rect">
              <a:avLst/>
            </a:prstGeom>
          </p:spPr>
        </p:pic>
      </p:grpSp>
      <p:pic>
        <p:nvPicPr>
          <p:cNvPr id="33" name="Picture 32">
            <a:extLst>
              <a:ext uri="{FF2B5EF4-FFF2-40B4-BE49-F238E27FC236}">
                <a16:creationId xmlns:a16="http://schemas.microsoft.com/office/drawing/2014/main" id="{A907F93D-0E52-99F2-A0F1-8D230C371389}"/>
              </a:ext>
            </a:extLst>
          </p:cNvPr>
          <p:cNvPicPr>
            <a:picLocks noChangeAspect="1"/>
          </p:cNvPicPr>
          <p:nvPr/>
        </p:nvPicPr>
        <p:blipFill>
          <a:blip r:embed="rId4"/>
          <a:stretch>
            <a:fillRect/>
          </a:stretch>
        </p:blipFill>
        <p:spPr>
          <a:xfrm>
            <a:off x="4144697" y="721206"/>
            <a:ext cx="11891310" cy="5754629"/>
          </a:xfrm>
          <a:prstGeom prst="rect">
            <a:avLst/>
          </a:prstGeom>
          <a:effectLst>
            <a:glow rad="228600">
              <a:schemeClr val="accent3">
                <a:satMod val="175000"/>
                <a:alpha val="40000"/>
              </a:schemeClr>
            </a:glow>
          </a:effectLst>
        </p:spPr>
      </p:pic>
      <p:pic>
        <p:nvPicPr>
          <p:cNvPr id="31" name="Picture 30">
            <a:extLst>
              <a:ext uri="{FF2B5EF4-FFF2-40B4-BE49-F238E27FC236}">
                <a16:creationId xmlns:a16="http://schemas.microsoft.com/office/drawing/2014/main" id="{6AD8827B-F347-2414-C54A-ADD2A9E15190}"/>
              </a:ext>
            </a:extLst>
          </p:cNvPr>
          <p:cNvPicPr>
            <a:picLocks noChangeAspect="1"/>
          </p:cNvPicPr>
          <p:nvPr/>
        </p:nvPicPr>
        <p:blipFill>
          <a:blip r:embed="rId5"/>
          <a:stretch>
            <a:fillRect/>
          </a:stretch>
        </p:blipFill>
        <p:spPr>
          <a:xfrm>
            <a:off x="299469" y="2368468"/>
            <a:ext cx="2895727" cy="760495"/>
          </a:xfrm>
          <a:prstGeom prst="rect">
            <a:avLst/>
          </a:prstGeom>
          <a:effectLst>
            <a:glow rad="228600">
              <a:schemeClr val="accent3">
                <a:satMod val="175000"/>
                <a:alpha val="40000"/>
              </a:schemeClr>
            </a:glow>
          </a:effectLst>
        </p:spPr>
      </p:pic>
    </p:spTree>
    <p:extLst>
      <p:ext uri="{BB962C8B-B14F-4D97-AF65-F5344CB8AC3E}">
        <p14:creationId xmlns:p14="http://schemas.microsoft.com/office/powerpoint/2010/main" val="2001561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p:cTn id="7" dur="1000" fill="hold"/>
                                        <p:tgtEl>
                                          <p:spTgt spid="31"/>
                                        </p:tgtEl>
                                        <p:attrNameLst>
                                          <p:attrName>ppt_w</p:attrName>
                                        </p:attrNameLst>
                                      </p:cBhvr>
                                      <p:tavLst>
                                        <p:tav tm="0">
                                          <p:val>
                                            <p:fltVal val="0"/>
                                          </p:val>
                                        </p:tav>
                                        <p:tav tm="100000">
                                          <p:val>
                                            <p:strVal val="#ppt_w"/>
                                          </p:val>
                                        </p:tav>
                                      </p:tavLst>
                                    </p:anim>
                                    <p:anim calcmode="lin" valueType="num">
                                      <p:cBhvr>
                                        <p:cTn id="8" dur="1000" fill="hold"/>
                                        <p:tgtEl>
                                          <p:spTgt spid="31"/>
                                        </p:tgtEl>
                                        <p:attrNameLst>
                                          <p:attrName>ppt_h</p:attrName>
                                        </p:attrNameLst>
                                      </p:cBhvr>
                                      <p:tavLst>
                                        <p:tav tm="0">
                                          <p:val>
                                            <p:fltVal val="0"/>
                                          </p:val>
                                        </p:tav>
                                        <p:tav tm="100000">
                                          <p:val>
                                            <p:strVal val="#ppt_h"/>
                                          </p:val>
                                        </p:tav>
                                      </p:tavLst>
                                    </p:anim>
                                    <p:animEffect transition="in" filter="fade">
                                      <p:cBhvr>
                                        <p:cTn id="9" dur="1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53A5C87A-44D1-B308-E7DD-1882499A8BA1}"/>
              </a:ext>
            </a:extLst>
          </p:cNvPr>
          <p:cNvGrpSpPr/>
          <p:nvPr/>
        </p:nvGrpSpPr>
        <p:grpSpPr>
          <a:xfrm>
            <a:off x="-957263" y="-1"/>
            <a:ext cx="18297526" cy="9962249"/>
            <a:chOff x="-957263" y="-1"/>
            <a:chExt cx="18297526" cy="9962249"/>
          </a:xfrm>
        </p:grpSpPr>
        <p:sp>
          <p:nvSpPr>
            <p:cNvPr id="51" name="Rectangle 50">
              <a:extLst>
                <a:ext uri="{FF2B5EF4-FFF2-40B4-BE49-F238E27FC236}">
                  <a16:creationId xmlns:a16="http://schemas.microsoft.com/office/drawing/2014/main" id="{B8159D9D-1892-74F4-0F7D-3D1875F817D5}"/>
                </a:ext>
              </a:extLst>
            </p:cNvPr>
            <p:cNvSpPr/>
            <p:nvPr/>
          </p:nvSpPr>
          <p:spPr>
            <a:xfrm>
              <a:off x="-957263" y="0"/>
              <a:ext cx="18245139" cy="1706880"/>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64BF8DAE-9C95-936F-AB2B-84A4132187A6}"/>
                </a:ext>
              </a:extLst>
            </p:cNvPr>
            <p:cNvSpPr/>
            <p:nvPr/>
          </p:nvSpPr>
          <p:spPr>
            <a:xfrm>
              <a:off x="2884352" y="0"/>
              <a:ext cx="14455911" cy="9753600"/>
            </a:xfrm>
            <a:prstGeom prst="rect">
              <a:avLst/>
            </a:prstGeom>
            <a:solidFill>
              <a:srgbClr val="1B3D6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3" name="Picture 52">
              <a:extLst>
                <a:ext uri="{FF2B5EF4-FFF2-40B4-BE49-F238E27FC236}">
                  <a16:creationId xmlns:a16="http://schemas.microsoft.com/office/drawing/2014/main" id="{78FB7302-BC8C-549B-FA1B-70B359681F7E}"/>
                </a:ext>
              </a:extLst>
            </p:cNvPr>
            <p:cNvPicPr>
              <a:picLocks noChangeAspect="1"/>
            </p:cNvPicPr>
            <p:nvPr/>
          </p:nvPicPr>
          <p:blipFill>
            <a:blip r:embed="rId3"/>
            <a:stretch>
              <a:fillRect/>
            </a:stretch>
          </p:blipFill>
          <p:spPr>
            <a:xfrm>
              <a:off x="52387" y="-1"/>
              <a:ext cx="2831965" cy="9962249"/>
            </a:xfrm>
            <a:prstGeom prst="rect">
              <a:avLst/>
            </a:prstGeom>
          </p:spPr>
        </p:pic>
      </p:grpSp>
      <p:pic>
        <p:nvPicPr>
          <p:cNvPr id="33" name="Picture 32">
            <a:extLst>
              <a:ext uri="{FF2B5EF4-FFF2-40B4-BE49-F238E27FC236}">
                <a16:creationId xmlns:a16="http://schemas.microsoft.com/office/drawing/2014/main" id="{F9C9E7CF-9242-F5FE-8127-F7A87F5FC384}"/>
              </a:ext>
            </a:extLst>
          </p:cNvPr>
          <p:cNvPicPr>
            <a:picLocks noChangeAspect="1"/>
          </p:cNvPicPr>
          <p:nvPr/>
        </p:nvPicPr>
        <p:blipFill>
          <a:blip r:embed="rId4"/>
          <a:stretch>
            <a:fillRect/>
          </a:stretch>
        </p:blipFill>
        <p:spPr>
          <a:xfrm>
            <a:off x="318029" y="2682687"/>
            <a:ext cx="3005512" cy="571845"/>
          </a:xfrm>
          <a:prstGeom prst="rect">
            <a:avLst/>
          </a:prstGeom>
          <a:effectLst>
            <a:glow rad="228600">
              <a:schemeClr val="accent3">
                <a:satMod val="175000"/>
                <a:alpha val="40000"/>
              </a:schemeClr>
            </a:glow>
          </a:effectLst>
        </p:spPr>
      </p:pic>
      <p:pic>
        <p:nvPicPr>
          <p:cNvPr id="35" name="Picture 34">
            <a:extLst>
              <a:ext uri="{FF2B5EF4-FFF2-40B4-BE49-F238E27FC236}">
                <a16:creationId xmlns:a16="http://schemas.microsoft.com/office/drawing/2014/main" id="{6F21B62A-6B74-7F24-76F1-C6288912E614}"/>
              </a:ext>
            </a:extLst>
          </p:cNvPr>
          <p:cNvPicPr>
            <a:picLocks noChangeAspect="1"/>
          </p:cNvPicPr>
          <p:nvPr/>
        </p:nvPicPr>
        <p:blipFill>
          <a:blip r:embed="rId5"/>
          <a:stretch>
            <a:fillRect/>
          </a:stretch>
        </p:blipFill>
        <p:spPr>
          <a:xfrm>
            <a:off x="4634711" y="712544"/>
            <a:ext cx="10243907" cy="3645143"/>
          </a:xfrm>
          <a:prstGeom prst="rect">
            <a:avLst/>
          </a:prstGeom>
          <a:effectLst>
            <a:glow rad="228600">
              <a:schemeClr val="accent3">
                <a:satMod val="175000"/>
                <a:alpha val="40000"/>
              </a:schemeClr>
            </a:glow>
          </a:effectLst>
        </p:spPr>
      </p:pic>
      <p:pic>
        <p:nvPicPr>
          <p:cNvPr id="32" name="Picture 31">
            <a:extLst>
              <a:ext uri="{FF2B5EF4-FFF2-40B4-BE49-F238E27FC236}">
                <a16:creationId xmlns:a16="http://schemas.microsoft.com/office/drawing/2014/main" id="{42588FE4-C82E-22B5-86C4-F96B8571FD4B}"/>
              </a:ext>
            </a:extLst>
          </p:cNvPr>
          <p:cNvPicPr>
            <a:picLocks noChangeAspect="1"/>
          </p:cNvPicPr>
          <p:nvPr/>
        </p:nvPicPr>
        <p:blipFill>
          <a:blip r:embed="rId6"/>
          <a:stretch>
            <a:fillRect/>
          </a:stretch>
        </p:blipFill>
        <p:spPr>
          <a:xfrm>
            <a:off x="4377537" y="239696"/>
            <a:ext cx="11052157" cy="9041055"/>
          </a:xfrm>
          <a:prstGeom prst="rect">
            <a:avLst/>
          </a:prstGeom>
          <a:effectLst>
            <a:glow rad="228600">
              <a:schemeClr val="accent3">
                <a:satMod val="175000"/>
                <a:alpha val="40000"/>
              </a:schemeClr>
            </a:glow>
          </a:effectLst>
        </p:spPr>
      </p:pic>
    </p:spTree>
    <p:extLst>
      <p:ext uri="{BB962C8B-B14F-4D97-AF65-F5344CB8AC3E}">
        <p14:creationId xmlns:p14="http://schemas.microsoft.com/office/powerpoint/2010/main" val="1692004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1000" fill="hold"/>
                                        <p:tgtEl>
                                          <p:spTgt spid="33"/>
                                        </p:tgtEl>
                                        <p:attrNameLst>
                                          <p:attrName>ppt_w</p:attrName>
                                        </p:attrNameLst>
                                      </p:cBhvr>
                                      <p:tavLst>
                                        <p:tav tm="0">
                                          <p:val>
                                            <p:fltVal val="0"/>
                                          </p:val>
                                        </p:tav>
                                        <p:tav tm="100000">
                                          <p:val>
                                            <p:strVal val="#ppt_w"/>
                                          </p:val>
                                        </p:tav>
                                      </p:tavLst>
                                    </p:anim>
                                    <p:anim calcmode="lin" valueType="num">
                                      <p:cBhvr>
                                        <p:cTn id="8" dur="1000" fill="hold"/>
                                        <p:tgtEl>
                                          <p:spTgt spid="33"/>
                                        </p:tgtEl>
                                        <p:attrNameLst>
                                          <p:attrName>ppt_h</p:attrName>
                                        </p:attrNameLst>
                                      </p:cBhvr>
                                      <p:tavLst>
                                        <p:tav tm="0">
                                          <p:val>
                                            <p:fltVal val="0"/>
                                          </p:val>
                                        </p:tav>
                                        <p:tav tm="100000">
                                          <p:val>
                                            <p:strVal val="#ppt_h"/>
                                          </p:val>
                                        </p:tav>
                                      </p:tavLst>
                                    </p:anim>
                                    <p:animEffect transition="in" filter="fade">
                                      <p:cBhvr>
                                        <p:cTn id="9" dur="1000"/>
                                        <p:tgtEl>
                                          <p:spTgt spid="3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2"/>
                                        </p:tgtEl>
                                        <p:attrNameLst>
                                          <p:attrName>style.visibility</p:attrName>
                                        </p:attrNameLst>
                                      </p:cBhvr>
                                      <p:to>
                                        <p:strVal val="visible"/>
                                      </p:to>
                                    </p:set>
                                    <p:anim calcmode="lin" valueType="num">
                                      <p:cBhvr>
                                        <p:cTn id="14" dur="2000" fill="hold"/>
                                        <p:tgtEl>
                                          <p:spTgt spid="32"/>
                                        </p:tgtEl>
                                        <p:attrNameLst>
                                          <p:attrName>ppt_w</p:attrName>
                                        </p:attrNameLst>
                                      </p:cBhvr>
                                      <p:tavLst>
                                        <p:tav tm="0">
                                          <p:val>
                                            <p:fltVal val="0"/>
                                          </p:val>
                                        </p:tav>
                                        <p:tav tm="100000">
                                          <p:val>
                                            <p:strVal val="#ppt_w"/>
                                          </p:val>
                                        </p:tav>
                                      </p:tavLst>
                                    </p:anim>
                                    <p:anim calcmode="lin" valueType="num">
                                      <p:cBhvr>
                                        <p:cTn id="15" dur="2000" fill="hold"/>
                                        <p:tgtEl>
                                          <p:spTgt spid="32"/>
                                        </p:tgtEl>
                                        <p:attrNameLst>
                                          <p:attrName>ppt_h</p:attrName>
                                        </p:attrNameLst>
                                      </p:cBhvr>
                                      <p:tavLst>
                                        <p:tav tm="0">
                                          <p:val>
                                            <p:fltVal val="0"/>
                                          </p:val>
                                        </p:tav>
                                        <p:tav tm="100000">
                                          <p:val>
                                            <p:strVal val="#ppt_h"/>
                                          </p:val>
                                        </p:tav>
                                      </p:tavLst>
                                    </p:anim>
                                    <p:animEffect transition="in" filter="fade">
                                      <p:cBhvr>
                                        <p:cTn id="16" dur="2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7" name="Group 56">
            <a:extLst>
              <a:ext uri="{FF2B5EF4-FFF2-40B4-BE49-F238E27FC236}">
                <a16:creationId xmlns:a16="http://schemas.microsoft.com/office/drawing/2014/main" id="{5B43651B-2496-9D24-3672-B45932F99E93}"/>
              </a:ext>
            </a:extLst>
          </p:cNvPr>
          <p:cNvGrpSpPr/>
          <p:nvPr/>
        </p:nvGrpSpPr>
        <p:grpSpPr>
          <a:xfrm>
            <a:off x="-957263" y="-1"/>
            <a:ext cx="18297526" cy="9962249"/>
            <a:chOff x="-957263" y="-1"/>
            <a:chExt cx="18297526" cy="9962249"/>
          </a:xfrm>
        </p:grpSpPr>
        <p:sp>
          <p:nvSpPr>
            <p:cNvPr id="58" name="Rectangle 57">
              <a:extLst>
                <a:ext uri="{FF2B5EF4-FFF2-40B4-BE49-F238E27FC236}">
                  <a16:creationId xmlns:a16="http://schemas.microsoft.com/office/drawing/2014/main" id="{B5636F35-2F71-DBFF-DF0B-27929C57F3EF}"/>
                </a:ext>
              </a:extLst>
            </p:cNvPr>
            <p:cNvSpPr/>
            <p:nvPr/>
          </p:nvSpPr>
          <p:spPr>
            <a:xfrm>
              <a:off x="-957263" y="0"/>
              <a:ext cx="18245139" cy="1706880"/>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3BFC0F20-4839-D352-D897-5BC713A3361E}"/>
                </a:ext>
              </a:extLst>
            </p:cNvPr>
            <p:cNvSpPr/>
            <p:nvPr/>
          </p:nvSpPr>
          <p:spPr>
            <a:xfrm>
              <a:off x="2884352" y="0"/>
              <a:ext cx="14455911" cy="9753600"/>
            </a:xfrm>
            <a:prstGeom prst="rect">
              <a:avLst/>
            </a:prstGeom>
            <a:solidFill>
              <a:srgbClr val="1B3D6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0" name="Picture 59">
              <a:extLst>
                <a:ext uri="{FF2B5EF4-FFF2-40B4-BE49-F238E27FC236}">
                  <a16:creationId xmlns:a16="http://schemas.microsoft.com/office/drawing/2014/main" id="{9082FE4B-E423-B2D4-C4EF-F9FB26EFF819}"/>
                </a:ext>
              </a:extLst>
            </p:cNvPr>
            <p:cNvPicPr>
              <a:picLocks noChangeAspect="1"/>
            </p:cNvPicPr>
            <p:nvPr/>
          </p:nvPicPr>
          <p:blipFill>
            <a:blip r:embed="rId3"/>
            <a:stretch>
              <a:fillRect/>
            </a:stretch>
          </p:blipFill>
          <p:spPr>
            <a:xfrm>
              <a:off x="52387" y="-1"/>
              <a:ext cx="2831965" cy="9962249"/>
            </a:xfrm>
            <a:prstGeom prst="rect">
              <a:avLst/>
            </a:prstGeom>
          </p:spPr>
        </p:pic>
      </p:grpSp>
      <p:pic>
        <p:nvPicPr>
          <p:cNvPr id="32" name="Picture 31">
            <a:extLst>
              <a:ext uri="{FF2B5EF4-FFF2-40B4-BE49-F238E27FC236}">
                <a16:creationId xmlns:a16="http://schemas.microsoft.com/office/drawing/2014/main" id="{B47AD274-D464-CE15-86AC-813A2F7E1795}"/>
              </a:ext>
            </a:extLst>
          </p:cNvPr>
          <p:cNvPicPr>
            <a:picLocks noChangeAspect="1"/>
          </p:cNvPicPr>
          <p:nvPr/>
        </p:nvPicPr>
        <p:blipFill>
          <a:blip r:embed="rId4"/>
          <a:stretch>
            <a:fillRect/>
          </a:stretch>
        </p:blipFill>
        <p:spPr>
          <a:xfrm>
            <a:off x="345591" y="2696376"/>
            <a:ext cx="3548411" cy="709683"/>
          </a:xfrm>
          <a:prstGeom prst="rect">
            <a:avLst/>
          </a:prstGeom>
          <a:effectLst>
            <a:glow rad="101600">
              <a:schemeClr val="accent3">
                <a:satMod val="175000"/>
                <a:alpha val="40000"/>
              </a:schemeClr>
            </a:glow>
          </a:effectLst>
        </p:spPr>
      </p:pic>
      <p:grpSp>
        <p:nvGrpSpPr>
          <p:cNvPr id="40" name="Group 39">
            <a:extLst>
              <a:ext uri="{FF2B5EF4-FFF2-40B4-BE49-F238E27FC236}">
                <a16:creationId xmlns:a16="http://schemas.microsoft.com/office/drawing/2014/main" id="{9E3B17BA-03A8-3645-CBEF-74CAD53EAC77}"/>
              </a:ext>
            </a:extLst>
          </p:cNvPr>
          <p:cNvGrpSpPr/>
          <p:nvPr/>
        </p:nvGrpSpPr>
        <p:grpSpPr>
          <a:xfrm>
            <a:off x="4708657" y="659375"/>
            <a:ext cx="10164632" cy="7141602"/>
            <a:chOff x="5083003" y="1034388"/>
            <a:chExt cx="11460297" cy="8290929"/>
          </a:xfrm>
        </p:grpSpPr>
        <p:grpSp>
          <p:nvGrpSpPr>
            <p:cNvPr id="38" name="Group 37">
              <a:extLst>
                <a:ext uri="{FF2B5EF4-FFF2-40B4-BE49-F238E27FC236}">
                  <a16:creationId xmlns:a16="http://schemas.microsoft.com/office/drawing/2014/main" id="{517C1B80-6153-07C1-05F7-A1F5C9AF1528}"/>
                </a:ext>
              </a:extLst>
            </p:cNvPr>
            <p:cNvGrpSpPr/>
            <p:nvPr/>
          </p:nvGrpSpPr>
          <p:grpSpPr>
            <a:xfrm>
              <a:off x="5083003" y="1034388"/>
              <a:ext cx="11460297" cy="8290929"/>
              <a:chOff x="5083003" y="1034388"/>
              <a:chExt cx="11460297" cy="8290929"/>
            </a:xfrm>
          </p:grpSpPr>
          <p:grpSp>
            <p:nvGrpSpPr>
              <p:cNvPr id="35" name="Group 34">
                <a:extLst>
                  <a:ext uri="{FF2B5EF4-FFF2-40B4-BE49-F238E27FC236}">
                    <a16:creationId xmlns:a16="http://schemas.microsoft.com/office/drawing/2014/main" id="{7726B5AD-B355-D82D-F5FB-B1E9EB88CFD7}"/>
                  </a:ext>
                </a:extLst>
              </p:cNvPr>
              <p:cNvGrpSpPr/>
              <p:nvPr/>
            </p:nvGrpSpPr>
            <p:grpSpPr>
              <a:xfrm>
                <a:off x="5083003" y="1034388"/>
                <a:ext cx="11460297" cy="8290929"/>
                <a:chOff x="6676500" y="815861"/>
                <a:chExt cx="10580128" cy="6896894"/>
              </a:xfrm>
              <a:effectLst>
                <a:glow rad="228600">
                  <a:schemeClr val="accent5">
                    <a:satMod val="175000"/>
                    <a:alpha val="40000"/>
                  </a:schemeClr>
                </a:glow>
              </a:effectLst>
            </p:grpSpPr>
            <p:pic>
              <p:nvPicPr>
                <p:cNvPr id="16" name="Picture 15">
                  <a:extLst>
                    <a:ext uri="{FF2B5EF4-FFF2-40B4-BE49-F238E27FC236}">
                      <a16:creationId xmlns:a16="http://schemas.microsoft.com/office/drawing/2014/main" id="{F3302168-0789-38C1-3F4A-8A0732EC8E94}"/>
                    </a:ext>
                  </a:extLst>
                </p:cNvPr>
                <p:cNvPicPr>
                  <a:picLocks noChangeAspect="1"/>
                </p:cNvPicPr>
                <p:nvPr/>
              </p:nvPicPr>
              <p:blipFill>
                <a:blip r:embed="rId5"/>
                <a:stretch>
                  <a:fillRect/>
                </a:stretch>
              </p:blipFill>
              <p:spPr>
                <a:xfrm>
                  <a:off x="6676500" y="815861"/>
                  <a:ext cx="10580128" cy="482251"/>
                </a:xfrm>
                <a:prstGeom prst="rect">
                  <a:avLst/>
                </a:prstGeom>
                <a:ln w="76200">
                  <a:solidFill>
                    <a:srgbClr val="FFC000"/>
                  </a:solidFill>
                </a:ln>
                <a:effectLst/>
              </p:spPr>
            </p:pic>
            <p:pic>
              <p:nvPicPr>
                <p:cNvPr id="34" name="Picture 33">
                  <a:extLst>
                    <a:ext uri="{FF2B5EF4-FFF2-40B4-BE49-F238E27FC236}">
                      <a16:creationId xmlns:a16="http://schemas.microsoft.com/office/drawing/2014/main" id="{25E25F7F-28BB-5144-01E8-79DA05A370F3}"/>
                    </a:ext>
                  </a:extLst>
                </p:cNvPr>
                <p:cNvPicPr>
                  <a:picLocks noChangeAspect="1"/>
                </p:cNvPicPr>
                <p:nvPr/>
              </p:nvPicPr>
              <p:blipFill>
                <a:blip r:embed="rId6"/>
                <a:stretch>
                  <a:fillRect/>
                </a:stretch>
              </p:blipFill>
              <p:spPr>
                <a:xfrm>
                  <a:off x="6699225" y="1805752"/>
                  <a:ext cx="10319584" cy="5907003"/>
                </a:xfrm>
                <a:prstGeom prst="rect">
                  <a:avLst/>
                </a:prstGeom>
                <a:ln>
                  <a:solidFill>
                    <a:schemeClr val="accent1"/>
                  </a:solidFill>
                </a:ln>
                <a:effectLst/>
              </p:spPr>
            </p:pic>
          </p:grpSp>
          <p:sp>
            <p:nvSpPr>
              <p:cNvPr id="36" name="TextBox 35">
                <a:extLst>
                  <a:ext uri="{FF2B5EF4-FFF2-40B4-BE49-F238E27FC236}">
                    <a16:creationId xmlns:a16="http://schemas.microsoft.com/office/drawing/2014/main" id="{981CD748-C69A-7B44-8513-3DB92CC6E74C}"/>
                  </a:ext>
                </a:extLst>
              </p:cNvPr>
              <p:cNvSpPr txBox="1"/>
              <p:nvPr/>
            </p:nvSpPr>
            <p:spPr>
              <a:xfrm>
                <a:off x="8373770" y="6212330"/>
                <a:ext cx="2262136" cy="338554"/>
              </a:xfrm>
              <a:prstGeom prst="rect">
                <a:avLst/>
              </a:prstGeom>
              <a:solidFill>
                <a:schemeClr val="accent2"/>
              </a:solidFill>
            </p:spPr>
            <p:txBody>
              <a:bodyPr wrap="square" rtlCol="0">
                <a:spAutoFit/>
              </a:bodyPr>
              <a:lstStyle/>
              <a:p>
                <a:r>
                  <a:rPr lang="en-US" dirty="0"/>
                  <a:t>email@yahoo.com</a:t>
                </a:r>
              </a:p>
            </p:txBody>
          </p:sp>
          <p:sp>
            <p:nvSpPr>
              <p:cNvPr id="37" name="TextBox 36">
                <a:extLst>
                  <a:ext uri="{FF2B5EF4-FFF2-40B4-BE49-F238E27FC236}">
                    <a16:creationId xmlns:a16="http://schemas.microsoft.com/office/drawing/2014/main" id="{3E467A6C-B3FA-45DC-069D-3F6CA63D456C}"/>
                  </a:ext>
                </a:extLst>
              </p:cNvPr>
              <p:cNvSpPr txBox="1"/>
              <p:nvPr/>
            </p:nvSpPr>
            <p:spPr>
              <a:xfrm>
                <a:off x="8434522" y="7259250"/>
                <a:ext cx="2262136" cy="338554"/>
              </a:xfrm>
              <a:prstGeom prst="rect">
                <a:avLst/>
              </a:prstGeom>
              <a:solidFill>
                <a:schemeClr val="accent2"/>
              </a:solidFill>
            </p:spPr>
            <p:txBody>
              <a:bodyPr wrap="square" rtlCol="0">
                <a:spAutoFit/>
              </a:bodyPr>
              <a:lstStyle/>
              <a:p>
                <a:r>
                  <a:rPr lang="en-US" dirty="0"/>
                  <a:t>email@yahoo.com</a:t>
                </a:r>
              </a:p>
            </p:txBody>
          </p:sp>
        </p:grpSp>
        <p:sp>
          <p:nvSpPr>
            <p:cNvPr id="39" name="TextBox 38">
              <a:extLst>
                <a:ext uri="{FF2B5EF4-FFF2-40B4-BE49-F238E27FC236}">
                  <a16:creationId xmlns:a16="http://schemas.microsoft.com/office/drawing/2014/main" id="{F213D765-FAC7-DD45-32E6-3A9536870617}"/>
                </a:ext>
              </a:extLst>
            </p:cNvPr>
            <p:cNvSpPr txBox="1"/>
            <p:nvPr/>
          </p:nvSpPr>
          <p:spPr>
            <a:xfrm>
              <a:off x="12746598" y="2889775"/>
              <a:ext cx="2262136" cy="338554"/>
            </a:xfrm>
            <a:prstGeom prst="rect">
              <a:avLst/>
            </a:prstGeom>
            <a:solidFill>
              <a:schemeClr val="accent2"/>
            </a:solidFill>
          </p:spPr>
          <p:txBody>
            <a:bodyPr wrap="square" rtlCol="0">
              <a:spAutoFit/>
            </a:bodyPr>
            <a:lstStyle/>
            <a:p>
              <a:endParaRPr lang="en-US" dirty="0"/>
            </a:p>
          </p:txBody>
        </p:sp>
      </p:grpSp>
      <p:sp>
        <p:nvSpPr>
          <p:cNvPr id="2" name="Rectangle 1">
            <a:extLst>
              <a:ext uri="{FF2B5EF4-FFF2-40B4-BE49-F238E27FC236}">
                <a16:creationId xmlns:a16="http://schemas.microsoft.com/office/drawing/2014/main" id="{4B89BC05-5901-4EBA-3ED3-B0966047ECE5}"/>
              </a:ext>
            </a:extLst>
          </p:cNvPr>
          <p:cNvSpPr/>
          <p:nvPr/>
        </p:nvSpPr>
        <p:spPr>
          <a:xfrm>
            <a:off x="4430339" y="4818539"/>
            <a:ext cx="2376860" cy="685883"/>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8775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1000" fill="hold"/>
                                        <p:tgtEl>
                                          <p:spTgt spid="32"/>
                                        </p:tgtEl>
                                        <p:attrNameLst>
                                          <p:attrName>ppt_w</p:attrName>
                                        </p:attrNameLst>
                                      </p:cBhvr>
                                      <p:tavLst>
                                        <p:tav tm="0">
                                          <p:val>
                                            <p:fltVal val="0"/>
                                          </p:val>
                                        </p:tav>
                                        <p:tav tm="100000">
                                          <p:val>
                                            <p:strVal val="#ppt_w"/>
                                          </p:val>
                                        </p:tav>
                                      </p:tavLst>
                                    </p:anim>
                                    <p:anim calcmode="lin" valueType="num">
                                      <p:cBhvr>
                                        <p:cTn id="8" dur="1000" fill="hold"/>
                                        <p:tgtEl>
                                          <p:spTgt spid="32"/>
                                        </p:tgtEl>
                                        <p:attrNameLst>
                                          <p:attrName>ppt_h</p:attrName>
                                        </p:attrNameLst>
                                      </p:cBhvr>
                                      <p:tavLst>
                                        <p:tav tm="0">
                                          <p:val>
                                            <p:fltVal val="0"/>
                                          </p:val>
                                        </p:tav>
                                        <p:tav tm="100000">
                                          <p:val>
                                            <p:strVal val="#ppt_h"/>
                                          </p:val>
                                        </p:tav>
                                      </p:tavLst>
                                    </p:anim>
                                    <p:animEffect transition="in" filter="fade">
                                      <p:cBhvr>
                                        <p:cTn id="9" dur="1000"/>
                                        <p:tgtEl>
                                          <p:spTgt spid="32"/>
                                        </p:tgtEl>
                                      </p:cBhvr>
                                    </p:animEffect>
                                  </p:childTnLst>
                                </p:cTn>
                              </p:par>
                            </p:childTnLst>
                          </p:cTn>
                        </p:par>
                        <p:par>
                          <p:cTn id="10" fill="hold">
                            <p:stCondLst>
                              <p:cond delay="1000"/>
                            </p:stCondLst>
                            <p:childTnLst>
                              <p:par>
                                <p:cTn id="11" presetID="22" presetClass="entr" presetSubtype="1"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up)">
                                      <p:cBhvr>
                                        <p:cTn id="13" dur="1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2589E68-91AA-E0CD-E408-E0E9CFDCC584}"/>
              </a:ext>
            </a:extLst>
          </p:cNvPr>
          <p:cNvSpPr>
            <a:spLocks noGrp="1"/>
          </p:cNvSpPr>
          <p:nvPr>
            <p:ph type="body" sz="quarter" idx="10"/>
          </p:nvPr>
        </p:nvSpPr>
        <p:spPr>
          <a:xfrm>
            <a:off x="479623" y="394252"/>
            <a:ext cx="4548187" cy="578485"/>
          </a:xfrm>
        </p:spPr>
        <p:txBody>
          <a:bodyPr>
            <a:normAutofit fontScale="92500"/>
          </a:bodyPr>
          <a:lstStyle/>
          <a:p>
            <a:r>
              <a:rPr lang="en-US" dirty="0"/>
              <a:t>LEGION.ORG Online Renew</a:t>
            </a:r>
          </a:p>
        </p:txBody>
      </p:sp>
      <p:pic>
        <p:nvPicPr>
          <p:cNvPr id="4" name="Picture 3">
            <a:extLst>
              <a:ext uri="{FF2B5EF4-FFF2-40B4-BE49-F238E27FC236}">
                <a16:creationId xmlns:a16="http://schemas.microsoft.com/office/drawing/2014/main" id="{39BF2438-5687-2694-1833-A0717D05A6AF}"/>
              </a:ext>
            </a:extLst>
          </p:cNvPr>
          <p:cNvPicPr>
            <a:picLocks noChangeAspect="1"/>
          </p:cNvPicPr>
          <p:nvPr/>
        </p:nvPicPr>
        <p:blipFill>
          <a:blip r:embed="rId3"/>
          <a:stretch>
            <a:fillRect/>
          </a:stretch>
        </p:blipFill>
        <p:spPr>
          <a:xfrm>
            <a:off x="1083161" y="1173322"/>
            <a:ext cx="14658955" cy="7406956"/>
          </a:xfrm>
          <a:prstGeom prst="rect">
            <a:avLst/>
          </a:prstGeom>
        </p:spPr>
      </p:pic>
      <p:pic>
        <p:nvPicPr>
          <p:cNvPr id="8" name="Picture 7">
            <a:extLst>
              <a:ext uri="{FF2B5EF4-FFF2-40B4-BE49-F238E27FC236}">
                <a16:creationId xmlns:a16="http://schemas.microsoft.com/office/drawing/2014/main" id="{DDBED074-C2A2-CC96-0EA2-901CF7DF4C77}"/>
              </a:ext>
            </a:extLst>
          </p:cNvPr>
          <p:cNvPicPr>
            <a:picLocks noChangeAspect="1"/>
          </p:cNvPicPr>
          <p:nvPr/>
        </p:nvPicPr>
        <p:blipFill>
          <a:blip r:embed="rId4"/>
          <a:stretch>
            <a:fillRect/>
          </a:stretch>
        </p:blipFill>
        <p:spPr>
          <a:xfrm>
            <a:off x="8437562" y="1611603"/>
            <a:ext cx="6719736" cy="1131597"/>
          </a:xfrm>
          <a:prstGeom prst="rect">
            <a:avLst/>
          </a:prstGeom>
          <a:ln>
            <a:solidFill>
              <a:srgbClr val="FFC000"/>
            </a:solidFill>
          </a:ln>
          <a:effectLst>
            <a:glow rad="101600">
              <a:srgbClr val="FFC000">
                <a:alpha val="60000"/>
              </a:srgbClr>
            </a:glow>
          </a:effectLst>
        </p:spPr>
      </p:pic>
      <p:sp>
        <p:nvSpPr>
          <p:cNvPr id="12" name="Arrow: Up 11">
            <a:extLst>
              <a:ext uri="{FF2B5EF4-FFF2-40B4-BE49-F238E27FC236}">
                <a16:creationId xmlns:a16="http://schemas.microsoft.com/office/drawing/2014/main" id="{B42FD521-38FA-AB94-3869-6AFD06E479BB}"/>
              </a:ext>
            </a:extLst>
          </p:cNvPr>
          <p:cNvSpPr/>
          <p:nvPr/>
        </p:nvSpPr>
        <p:spPr>
          <a:xfrm>
            <a:off x="12215813" y="2486025"/>
            <a:ext cx="1385888" cy="113159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82118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Effect transition="in" filter="fade">
                                      <p:cBhvr>
                                        <p:cTn id="9" dur="1000"/>
                                        <p:tgtEl>
                                          <p:spTgt spid="8"/>
                                        </p:tgtEl>
                                      </p:cBhvr>
                                    </p:animEffect>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down)">
                                      <p:cBhvr>
                                        <p:cTn id="13"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CE8A19B-4A3A-990F-7266-222EF1982F7B}"/>
              </a:ext>
            </a:extLst>
          </p:cNvPr>
          <p:cNvSpPr>
            <a:spLocks noGrp="1"/>
          </p:cNvSpPr>
          <p:nvPr>
            <p:ph type="body" sz="quarter" idx="10"/>
          </p:nvPr>
        </p:nvSpPr>
        <p:spPr/>
        <p:txBody>
          <a:bodyPr>
            <a:normAutofit fontScale="85000" lnSpcReduction="10000"/>
          </a:bodyPr>
          <a:lstStyle/>
          <a:p>
            <a:r>
              <a:rPr lang="en-US"/>
              <a:t>USERNAME &amp; PASSWORD</a:t>
            </a:r>
          </a:p>
        </p:txBody>
      </p:sp>
      <p:sp>
        <p:nvSpPr>
          <p:cNvPr id="4" name="TextBox 3">
            <a:extLst>
              <a:ext uri="{FF2B5EF4-FFF2-40B4-BE49-F238E27FC236}">
                <a16:creationId xmlns:a16="http://schemas.microsoft.com/office/drawing/2014/main" id="{2EAC0C06-B4DD-E048-49A1-92AA72297143}"/>
              </a:ext>
            </a:extLst>
          </p:cNvPr>
          <p:cNvSpPr txBox="1"/>
          <p:nvPr/>
        </p:nvSpPr>
        <p:spPr>
          <a:xfrm>
            <a:off x="297240" y="1579540"/>
            <a:ext cx="5931034" cy="5509200"/>
          </a:xfrm>
          <a:prstGeom prst="rect">
            <a:avLst/>
          </a:prstGeom>
          <a:noFill/>
        </p:spPr>
        <p:txBody>
          <a:bodyPr wrap="square" rtlCol="0">
            <a:spAutoFit/>
          </a:bodyPr>
          <a:lstStyle/>
          <a:p>
            <a:pPr algn="l"/>
            <a:r>
              <a:rPr lang="en-US" sz="3200">
                <a:solidFill>
                  <a:schemeClr val="tx1"/>
                </a:solidFill>
              </a:rPr>
              <a:t>Password</a:t>
            </a:r>
          </a:p>
          <a:p>
            <a:pPr marL="457200" indent="-457200" algn="l">
              <a:buFont typeface="Arial" panose="020B0604020202020204" pitchFamily="34" charset="0"/>
              <a:buChar char="•"/>
            </a:pPr>
            <a:r>
              <a:rPr lang="en-US" sz="3200">
                <a:solidFill>
                  <a:schemeClr val="tx1"/>
                </a:solidFill>
              </a:rPr>
              <a:t>Current PW required</a:t>
            </a:r>
          </a:p>
          <a:p>
            <a:pPr marL="457200" indent="-457200" algn="l">
              <a:buFont typeface="Arial" panose="020B0604020202020204" pitchFamily="34" charset="0"/>
              <a:buChar char="•"/>
            </a:pPr>
            <a:r>
              <a:rPr lang="en-US" sz="3200">
                <a:solidFill>
                  <a:schemeClr val="tx1"/>
                </a:solidFill>
              </a:rPr>
              <a:t>Must include:</a:t>
            </a:r>
          </a:p>
          <a:p>
            <a:pPr marL="850900" lvl="4" indent="-446088" algn="l">
              <a:buFont typeface="Wingdings" panose="05000000000000000000" pitchFamily="2" charset="2"/>
              <a:buChar char="ü"/>
            </a:pPr>
            <a:r>
              <a:rPr lang="en-US" sz="3200">
                <a:solidFill>
                  <a:schemeClr val="tx1"/>
                </a:solidFill>
              </a:rPr>
              <a:t>1 Lowercase Alpha</a:t>
            </a:r>
          </a:p>
          <a:p>
            <a:pPr marL="850900" lvl="4" indent="-446088" algn="l">
              <a:buFont typeface="Wingdings" panose="05000000000000000000" pitchFamily="2" charset="2"/>
              <a:buChar char="ü"/>
            </a:pPr>
            <a:r>
              <a:rPr lang="en-US" sz="3200">
                <a:solidFill>
                  <a:schemeClr val="tx1"/>
                </a:solidFill>
              </a:rPr>
              <a:t>1 Uppercase Alpha</a:t>
            </a:r>
          </a:p>
          <a:p>
            <a:pPr marL="850900" lvl="4" indent="-446088" algn="l">
              <a:buFont typeface="Wingdings" panose="05000000000000000000" pitchFamily="2" charset="2"/>
              <a:buChar char="ü"/>
            </a:pPr>
            <a:r>
              <a:rPr lang="en-US" sz="3200">
                <a:solidFill>
                  <a:schemeClr val="tx1"/>
                </a:solidFill>
              </a:rPr>
              <a:t>1 Number</a:t>
            </a:r>
          </a:p>
          <a:p>
            <a:pPr marL="850900" lvl="4" indent="-446088" algn="l">
              <a:buFont typeface="Wingdings" panose="05000000000000000000" pitchFamily="2" charset="2"/>
              <a:buChar char="ü"/>
            </a:pPr>
            <a:r>
              <a:rPr lang="en-US" sz="3200">
                <a:solidFill>
                  <a:schemeClr val="tx1"/>
                </a:solidFill>
              </a:rPr>
              <a:t>1 Symbol</a:t>
            </a:r>
          </a:p>
          <a:p>
            <a:pPr marL="850900" lvl="4" indent="-446088" algn="l">
              <a:buFont typeface="Wingdings" panose="05000000000000000000" pitchFamily="2" charset="2"/>
              <a:buChar char="ü"/>
            </a:pPr>
            <a:r>
              <a:rPr lang="en-US" sz="3200">
                <a:solidFill>
                  <a:schemeClr val="tx1"/>
                </a:solidFill>
              </a:rPr>
              <a:t>8 Character Minimum</a:t>
            </a:r>
          </a:p>
          <a:p>
            <a:pPr marL="457200" lvl="2" indent="-457200" algn="l">
              <a:buFont typeface="Arial" panose="020B0604020202020204" pitchFamily="34" charset="0"/>
              <a:buChar char="•"/>
            </a:pPr>
            <a:endParaRPr lang="en-US" sz="3200">
              <a:solidFill>
                <a:schemeClr val="tx1"/>
              </a:solidFill>
            </a:endParaRPr>
          </a:p>
          <a:p>
            <a:pPr algn="l"/>
            <a:endParaRPr lang="en-US" sz="3200"/>
          </a:p>
          <a:p>
            <a:pPr algn="l"/>
            <a:endParaRPr lang="en-US" sz="3200"/>
          </a:p>
        </p:txBody>
      </p:sp>
      <p:grpSp>
        <p:nvGrpSpPr>
          <p:cNvPr id="15" name="Group 14">
            <a:extLst>
              <a:ext uri="{FF2B5EF4-FFF2-40B4-BE49-F238E27FC236}">
                <a16:creationId xmlns:a16="http://schemas.microsoft.com/office/drawing/2014/main" id="{1EAD40C4-99D9-4EE9-F0B8-6A6F80FBA22A}"/>
              </a:ext>
            </a:extLst>
          </p:cNvPr>
          <p:cNvGrpSpPr/>
          <p:nvPr/>
        </p:nvGrpSpPr>
        <p:grpSpPr>
          <a:xfrm>
            <a:off x="5747261" y="654602"/>
            <a:ext cx="11111989" cy="8386043"/>
            <a:chOff x="6001155" y="369939"/>
            <a:chExt cx="11111989" cy="8386043"/>
          </a:xfrm>
        </p:grpSpPr>
        <p:pic>
          <p:nvPicPr>
            <p:cNvPr id="10" name="Picture 9">
              <a:extLst>
                <a:ext uri="{FF2B5EF4-FFF2-40B4-BE49-F238E27FC236}">
                  <a16:creationId xmlns:a16="http://schemas.microsoft.com/office/drawing/2014/main" id="{5484E7F1-0B5B-DD25-AD9A-3791E7C39BB9}"/>
                </a:ext>
              </a:extLst>
            </p:cNvPr>
            <p:cNvPicPr>
              <a:picLocks noChangeAspect="1"/>
            </p:cNvPicPr>
            <p:nvPr/>
          </p:nvPicPr>
          <p:blipFill>
            <a:blip r:embed="rId3"/>
            <a:stretch>
              <a:fillRect/>
            </a:stretch>
          </p:blipFill>
          <p:spPr>
            <a:xfrm>
              <a:off x="6001155" y="369939"/>
              <a:ext cx="11111989" cy="503235"/>
            </a:xfrm>
            <a:prstGeom prst="rect">
              <a:avLst/>
            </a:prstGeom>
            <a:ln w="76200">
              <a:solidFill>
                <a:srgbClr val="FFC000"/>
              </a:solidFill>
            </a:ln>
          </p:spPr>
        </p:pic>
        <p:pic>
          <p:nvPicPr>
            <p:cNvPr id="14" name="Picture 13">
              <a:extLst>
                <a:ext uri="{FF2B5EF4-FFF2-40B4-BE49-F238E27FC236}">
                  <a16:creationId xmlns:a16="http://schemas.microsoft.com/office/drawing/2014/main" id="{D4358BD9-BB87-7E37-D31A-70EFD2D615F1}"/>
                </a:ext>
              </a:extLst>
            </p:cNvPr>
            <p:cNvPicPr>
              <a:picLocks noChangeAspect="1"/>
            </p:cNvPicPr>
            <p:nvPr/>
          </p:nvPicPr>
          <p:blipFill>
            <a:blip r:embed="rId4"/>
            <a:stretch>
              <a:fillRect/>
            </a:stretch>
          </p:blipFill>
          <p:spPr>
            <a:xfrm>
              <a:off x="6020456" y="1322738"/>
              <a:ext cx="11092688" cy="7433244"/>
            </a:xfrm>
            <a:prstGeom prst="rect">
              <a:avLst/>
            </a:prstGeom>
            <a:ln w="76200">
              <a:solidFill>
                <a:schemeClr val="accent1"/>
              </a:solidFill>
            </a:ln>
            <a:effectLst>
              <a:glow rad="228600">
                <a:schemeClr val="accent5">
                  <a:satMod val="175000"/>
                  <a:alpha val="40000"/>
                </a:schemeClr>
              </a:glow>
            </a:effectLst>
          </p:spPr>
        </p:pic>
      </p:grpSp>
      <p:sp>
        <p:nvSpPr>
          <p:cNvPr id="5" name="Rectangle 4">
            <a:extLst>
              <a:ext uri="{FF2B5EF4-FFF2-40B4-BE49-F238E27FC236}">
                <a16:creationId xmlns:a16="http://schemas.microsoft.com/office/drawing/2014/main" id="{205DE0FB-8D90-E95C-5AFB-633EEE623D53}"/>
              </a:ext>
            </a:extLst>
          </p:cNvPr>
          <p:cNvSpPr/>
          <p:nvPr/>
        </p:nvSpPr>
        <p:spPr>
          <a:xfrm>
            <a:off x="5988471" y="4533858"/>
            <a:ext cx="2376860" cy="685883"/>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82532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1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CE8A19B-4A3A-990F-7266-222EF1982F7B}"/>
              </a:ext>
            </a:extLst>
          </p:cNvPr>
          <p:cNvSpPr>
            <a:spLocks noGrp="1"/>
          </p:cNvSpPr>
          <p:nvPr>
            <p:ph type="body" sz="quarter" idx="10"/>
          </p:nvPr>
        </p:nvSpPr>
        <p:spPr/>
        <p:txBody>
          <a:bodyPr>
            <a:normAutofit fontScale="85000" lnSpcReduction="10000"/>
          </a:bodyPr>
          <a:lstStyle/>
          <a:p>
            <a:r>
              <a:rPr lang="en-US"/>
              <a:t>USERNAME &amp; PASSWORD</a:t>
            </a:r>
          </a:p>
        </p:txBody>
      </p:sp>
      <p:grpSp>
        <p:nvGrpSpPr>
          <p:cNvPr id="8" name="Group 7">
            <a:extLst>
              <a:ext uri="{FF2B5EF4-FFF2-40B4-BE49-F238E27FC236}">
                <a16:creationId xmlns:a16="http://schemas.microsoft.com/office/drawing/2014/main" id="{AAD3F6E5-3141-62CC-2EA4-61BDA0BF6010}"/>
              </a:ext>
            </a:extLst>
          </p:cNvPr>
          <p:cNvGrpSpPr/>
          <p:nvPr/>
        </p:nvGrpSpPr>
        <p:grpSpPr>
          <a:xfrm>
            <a:off x="5038165" y="1255304"/>
            <a:ext cx="12032362" cy="7709419"/>
            <a:chOff x="5956661" y="1087329"/>
            <a:chExt cx="11113866" cy="6261100"/>
          </a:xfrm>
        </p:grpSpPr>
        <p:pic>
          <p:nvPicPr>
            <p:cNvPr id="4" name="Picture 3">
              <a:extLst>
                <a:ext uri="{FF2B5EF4-FFF2-40B4-BE49-F238E27FC236}">
                  <a16:creationId xmlns:a16="http://schemas.microsoft.com/office/drawing/2014/main" id="{2EFA88A8-9178-BE27-8E7A-46EB97D7B166}"/>
                </a:ext>
              </a:extLst>
            </p:cNvPr>
            <p:cNvPicPr>
              <a:picLocks noChangeAspect="1"/>
            </p:cNvPicPr>
            <p:nvPr/>
          </p:nvPicPr>
          <p:blipFill>
            <a:blip r:embed="rId3"/>
            <a:stretch>
              <a:fillRect/>
            </a:stretch>
          </p:blipFill>
          <p:spPr>
            <a:xfrm>
              <a:off x="5956661" y="1087329"/>
              <a:ext cx="11111989" cy="503235"/>
            </a:xfrm>
            <a:prstGeom prst="rect">
              <a:avLst/>
            </a:prstGeom>
            <a:ln w="76200">
              <a:solidFill>
                <a:srgbClr val="FFC000"/>
              </a:solidFill>
            </a:ln>
          </p:spPr>
        </p:pic>
        <p:pic>
          <p:nvPicPr>
            <p:cNvPr id="7" name="Picture 6">
              <a:extLst>
                <a:ext uri="{FF2B5EF4-FFF2-40B4-BE49-F238E27FC236}">
                  <a16:creationId xmlns:a16="http://schemas.microsoft.com/office/drawing/2014/main" id="{51460187-4311-7504-BC87-302A90BC2AF1}"/>
                </a:ext>
              </a:extLst>
            </p:cNvPr>
            <p:cNvPicPr>
              <a:picLocks noChangeAspect="1"/>
            </p:cNvPicPr>
            <p:nvPr/>
          </p:nvPicPr>
          <p:blipFill>
            <a:blip r:embed="rId4"/>
            <a:stretch>
              <a:fillRect/>
            </a:stretch>
          </p:blipFill>
          <p:spPr>
            <a:xfrm>
              <a:off x="5956661" y="1982019"/>
              <a:ext cx="11113866" cy="5366410"/>
            </a:xfrm>
            <a:prstGeom prst="rect">
              <a:avLst/>
            </a:prstGeom>
            <a:ln w="76200">
              <a:solidFill>
                <a:schemeClr val="accent1"/>
              </a:solidFill>
            </a:ln>
            <a:effectLst>
              <a:glow rad="228600">
                <a:schemeClr val="accent5">
                  <a:satMod val="175000"/>
                  <a:alpha val="40000"/>
                </a:schemeClr>
              </a:glow>
            </a:effectLst>
          </p:spPr>
        </p:pic>
      </p:grpSp>
      <p:sp>
        <p:nvSpPr>
          <p:cNvPr id="9" name="TextBox 8">
            <a:extLst>
              <a:ext uri="{FF2B5EF4-FFF2-40B4-BE49-F238E27FC236}">
                <a16:creationId xmlns:a16="http://schemas.microsoft.com/office/drawing/2014/main" id="{7FC46904-CDA8-F060-2DBF-5B2B4DDA0067}"/>
              </a:ext>
            </a:extLst>
          </p:cNvPr>
          <p:cNvSpPr txBox="1"/>
          <p:nvPr/>
        </p:nvSpPr>
        <p:spPr>
          <a:xfrm>
            <a:off x="297240" y="1579540"/>
            <a:ext cx="5931034" cy="2062103"/>
          </a:xfrm>
          <a:prstGeom prst="rect">
            <a:avLst/>
          </a:prstGeom>
          <a:noFill/>
        </p:spPr>
        <p:txBody>
          <a:bodyPr wrap="square" rtlCol="0">
            <a:spAutoFit/>
          </a:bodyPr>
          <a:lstStyle/>
          <a:p>
            <a:pPr algn="l"/>
            <a:r>
              <a:rPr lang="en-US" sz="3200">
                <a:solidFill>
                  <a:schemeClr val="tx1"/>
                </a:solidFill>
              </a:rPr>
              <a:t>External Logins</a:t>
            </a:r>
          </a:p>
          <a:p>
            <a:pPr marL="457200" indent="-457200" algn="l">
              <a:buFont typeface="Arial" panose="020B0604020202020204" pitchFamily="34" charset="0"/>
              <a:buChar char="•"/>
            </a:pPr>
            <a:endParaRPr lang="en-US" sz="3200">
              <a:solidFill>
                <a:schemeClr val="tx1"/>
              </a:solidFill>
            </a:endParaRPr>
          </a:p>
          <a:p>
            <a:pPr algn="l"/>
            <a:endParaRPr lang="en-US" sz="3200"/>
          </a:p>
          <a:p>
            <a:pPr algn="l"/>
            <a:endParaRPr lang="en-US" sz="3200"/>
          </a:p>
        </p:txBody>
      </p:sp>
      <p:sp>
        <p:nvSpPr>
          <p:cNvPr id="10" name="Rectangle 9">
            <a:extLst>
              <a:ext uri="{FF2B5EF4-FFF2-40B4-BE49-F238E27FC236}">
                <a16:creationId xmlns:a16="http://schemas.microsoft.com/office/drawing/2014/main" id="{94CBEB62-CF93-10E1-954B-4CB462AA9DC1}"/>
              </a:ext>
            </a:extLst>
          </p:cNvPr>
          <p:cNvSpPr/>
          <p:nvPr/>
        </p:nvSpPr>
        <p:spPr>
          <a:xfrm>
            <a:off x="5317968" y="6710763"/>
            <a:ext cx="2376860" cy="685883"/>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6060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1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CE8A19B-4A3A-990F-7266-222EF1982F7B}"/>
              </a:ext>
            </a:extLst>
          </p:cNvPr>
          <p:cNvSpPr>
            <a:spLocks noGrp="1"/>
          </p:cNvSpPr>
          <p:nvPr>
            <p:ph type="body" sz="quarter" idx="10"/>
          </p:nvPr>
        </p:nvSpPr>
        <p:spPr/>
        <p:txBody>
          <a:bodyPr>
            <a:normAutofit fontScale="85000" lnSpcReduction="10000"/>
          </a:bodyPr>
          <a:lstStyle/>
          <a:p>
            <a:r>
              <a:rPr lang="en-US"/>
              <a:t>USERNAME &amp; PASSWORD</a:t>
            </a:r>
          </a:p>
        </p:txBody>
      </p:sp>
      <p:grpSp>
        <p:nvGrpSpPr>
          <p:cNvPr id="8" name="Group 7">
            <a:extLst>
              <a:ext uri="{FF2B5EF4-FFF2-40B4-BE49-F238E27FC236}">
                <a16:creationId xmlns:a16="http://schemas.microsoft.com/office/drawing/2014/main" id="{31D62CE9-299E-E923-7B2A-85F6E5608471}"/>
              </a:ext>
            </a:extLst>
          </p:cNvPr>
          <p:cNvGrpSpPr/>
          <p:nvPr/>
        </p:nvGrpSpPr>
        <p:grpSpPr>
          <a:xfrm>
            <a:off x="4948518" y="1295923"/>
            <a:ext cx="12183927" cy="7709417"/>
            <a:chOff x="6020455" y="1114944"/>
            <a:chExt cx="11111990" cy="6216703"/>
          </a:xfrm>
        </p:grpSpPr>
        <p:pic>
          <p:nvPicPr>
            <p:cNvPr id="4" name="Picture 3">
              <a:extLst>
                <a:ext uri="{FF2B5EF4-FFF2-40B4-BE49-F238E27FC236}">
                  <a16:creationId xmlns:a16="http://schemas.microsoft.com/office/drawing/2014/main" id="{5546DCE9-FA53-5149-9F53-89B57BF2392B}"/>
                </a:ext>
              </a:extLst>
            </p:cNvPr>
            <p:cNvPicPr>
              <a:picLocks noChangeAspect="1"/>
            </p:cNvPicPr>
            <p:nvPr/>
          </p:nvPicPr>
          <p:blipFill>
            <a:blip r:embed="rId3"/>
            <a:stretch>
              <a:fillRect/>
            </a:stretch>
          </p:blipFill>
          <p:spPr>
            <a:xfrm>
              <a:off x="6020456" y="1114944"/>
              <a:ext cx="11111989" cy="503235"/>
            </a:xfrm>
            <a:prstGeom prst="rect">
              <a:avLst/>
            </a:prstGeom>
            <a:ln w="76200">
              <a:solidFill>
                <a:srgbClr val="FFC000"/>
              </a:solidFill>
            </a:ln>
          </p:spPr>
        </p:pic>
        <p:pic>
          <p:nvPicPr>
            <p:cNvPr id="7" name="Picture 6">
              <a:extLst>
                <a:ext uri="{FF2B5EF4-FFF2-40B4-BE49-F238E27FC236}">
                  <a16:creationId xmlns:a16="http://schemas.microsoft.com/office/drawing/2014/main" id="{6E08BB03-5BAC-9947-8632-6238BA25716C}"/>
                </a:ext>
              </a:extLst>
            </p:cNvPr>
            <p:cNvPicPr>
              <a:picLocks noChangeAspect="1"/>
            </p:cNvPicPr>
            <p:nvPr/>
          </p:nvPicPr>
          <p:blipFill>
            <a:blip r:embed="rId4"/>
            <a:stretch>
              <a:fillRect/>
            </a:stretch>
          </p:blipFill>
          <p:spPr>
            <a:xfrm>
              <a:off x="6020455" y="2054630"/>
              <a:ext cx="11107861" cy="5277017"/>
            </a:xfrm>
            <a:prstGeom prst="rect">
              <a:avLst/>
            </a:prstGeom>
            <a:ln w="76200">
              <a:solidFill>
                <a:schemeClr val="accent1"/>
              </a:solidFill>
            </a:ln>
            <a:effectLst>
              <a:glow rad="228600">
                <a:schemeClr val="accent5">
                  <a:satMod val="175000"/>
                  <a:alpha val="40000"/>
                </a:schemeClr>
              </a:glow>
            </a:effectLst>
          </p:spPr>
        </p:pic>
      </p:grpSp>
      <p:sp>
        <p:nvSpPr>
          <p:cNvPr id="9" name="TextBox 8">
            <a:extLst>
              <a:ext uri="{FF2B5EF4-FFF2-40B4-BE49-F238E27FC236}">
                <a16:creationId xmlns:a16="http://schemas.microsoft.com/office/drawing/2014/main" id="{4AEC2224-4D51-5F1C-0AD8-3C38A567B68C}"/>
              </a:ext>
            </a:extLst>
          </p:cNvPr>
          <p:cNvSpPr txBox="1"/>
          <p:nvPr/>
        </p:nvSpPr>
        <p:spPr>
          <a:xfrm>
            <a:off x="297240" y="1579540"/>
            <a:ext cx="4341435" cy="2554545"/>
          </a:xfrm>
          <a:prstGeom prst="rect">
            <a:avLst/>
          </a:prstGeom>
          <a:noFill/>
        </p:spPr>
        <p:txBody>
          <a:bodyPr wrap="square" rtlCol="0">
            <a:spAutoFit/>
          </a:bodyPr>
          <a:lstStyle/>
          <a:p>
            <a:pPr algn="l"/>
            <a:r>
              <a:rPr lang="en-US" sz="3200" dirty="0">
                <a:solidFill>
                  <a:schemeClr val="tx1"/>
                </a:solidFill>
              </a:rPr>
              <a:t>Two-Factor Authentication</a:t>
            </a:r>
          </a:p>
          <a:p>
            <a:pPr marL="457200" indent="-457200" algn="l">
              <a:buFont typeface="Arial" panose="020B0604020202020204" pitchFamily="34" charset="0"/>
              <a:buChar char="•"/>
            </a:pPr>
            <a:endParaRPr lang="en-US" sz="3200" dirty="0">
              <a:solidFill>
                <a:schemeClr val="tx1"/>
              </a:solidFill>
            </a:endParaRPr>
          </a:p>
          <a:p>
            <a:pPr algn="l"/>
            <a:endParaRPr lang="en-US" sz="3200" dirty="0"/>
          </a:p>
          <a:p>
            <a:pPr algn="l"/>
            <a:endParaRPr lang="en-US" sz="3200" dirty="0"/>
          </a:p>
        </p:txBody>
      </p:sp>
      <p:sp>
        <p:nvSpPr>
          <p:cNvPr id="10" name="Rectangle 9">
            <a:extLst>
              <a:ext uri="{FF2B5EF4-FFF2-40B4-BE49-F238E27FC236}">
                <a16:creationId xmlns:a16="http://schemas.microsoft.com/office/drawing/2014/main" id="{640D2338-E4B8-668C-F563-E33F211EE173}"/>
              </a:ext>
            </a:extLst>
          </p:cNvPr>
          <p:cNvSpPr/>
          <p:nvPr/>
        </p:nvSpPr>
        <p:spPr>
          <a:xfrm>
            <a:off x="5296452" y="7505765"/>
            <a:ext cx="2376860" cy="951912"/>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5015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1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 name="Group 52">
            <a:extLst>
              <a:ext uri="{FF2B5EF4-FFF2-40B4-BE49-F238E27FC236}">
                <a16:creationId xmlns:a16="http://schemas.microsoft.com/office/drawing/2014/main" id="{9CE505C6-63A9-9014-38FE-F32A9D65FA60}"/>
              </a:ext>
            </a:extLst>
          </p:cNvPr>
          <p:cNvGrpSpPr/>
          <p:nvPr/>
        </p:nvGrpSpPr>
        <p:grpSpPr>
          <a:xfrm>
            <a:off x="-957263" y="-1"/>
            <a:ext cx="18297526" cy="9962249"/>
            <a:chOff x="-957263" y="-1"/>
            <a:chExt cx="18297526" cy="9962249"/>
          </a:xfrm>
        </p:grpSpPr>
        <p:sp>
          <p:nvSpPr>
            <p:cNvPr id="54" name="Rectangle 53">
              <a:extLst>
                <a:ext uri="{FF2B5EF4-FFF2-40B4-BE49-F238E27FC236}">
                  <a16:creationId xmlns:a16="http://schemas.microsoft.com/office/drawing/2014/main" id="{50206D69-3880-4CA8-DDDE-DE6547E7CF25}"/>
                </a:ext>
              </a:extLst>
            </p:cNvPr>
            <p:cNvSpPr/>
            <p:nvPr/>
          </p:nvSpPr>
          <p:spPr>
            <a:xfrm>
              <a:off x="-957263" y="0"/>
              <a:ext cx="18245139" cy="1706880"/>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2AE9CD8D-B63C-7B0D-9C13-50BD50E71716}"/>
                </a:ext>
              </a:extLst>
            </p:cNvPr>
            <p:cNvSpPr/>
            <p:nvPr/>
          </p:nvSpPr>
          <p:spPr>
            <a:xfrm>
              <a:off x="2884352" y="0"/>
              <a:ext cx="14455911" cy="9753600"/>
            </a:xfrm>
            <a:prstGeom prst="rect">
              <a:avLst/>
            </a:prstGeom>
            <a:solidFill>
              <a:srgbClr val="1B3D6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6" name="Picture 55">
              <a:extLst>
                <a:ext uri="{FF2B5EF4-FFF2-40B4-BE49-F238E27FC236}">
                  <a16:creationId xmlns:a16="http://schemas.microsoft.com/office/drawing/2014/main" id="{A37DF277-380E-AA13-4778-59956B750600}"/>
                </a:ext>
              </a:extLst>
            </p:cNvPr>
            <p:cNvPicPr>
              <a:picLocks noChangeAspect="1"/>
            </p:cNvPicPr>
            <p:nvPr/>
          </p:nvPicPr>
          <p:blipFill>
            <a:blip r:embed="rId3"/>
            <a:stretch>
              <a:fillRect/>
            </a:stretch>
          </p:blipFill>
          <p:spPr>
            <a:xfrm>
              <a:off x="52387" y="-1"/>
              <a:ext cx="2831965" cy="9962249"/>
            </a:xfrm>
            <a:prstGeom prst="rect">
              <a:avLst/>
            </a:prstGeom>
          </p:spPr>
        </p:pic>
      </p:grpSp>
      <p:pic>
        <p:nvPicPr>
          <p:cNvPr id="30" name="Picture 29">
            <a:extLst>
              <a:ext uri="{FF2B5EF4-FFF2-40B4-BE49-F238E27FC236}">
                <a16:creationId xmlns:a16="http://schemas.microsoft.com/office/drawing/2014/main" id="{DB40DBF6-6175-E434-9C98-B5EBD4AF074E}"/>
              </a:ext>
            </a:extLst>
          </p:cNvPr>
          <p:cNvPicPr>
            <a:picLocks noChangeAspect="1"/>
          </p:cNvPicPr>
          <p:nvPr/>
        </p:nvPicPr>
        <p:blipFill>
          <a:blip r:embed="rId4"/>
          <a:stretch>
            <a:fillRect/>
          </a:stretch>
        </p:blipFill>
        <p:spPr>
          <a:xfrm>
            <a:off x="325118" y="4948714"/>
            <a:ext cx="2944724" cy="598521"/>
          </a:xfrm>
          <a:prstGeom prst="rect">
            <a:avLst/>
          </a:prstGeom>
          <a:effectLst>
            <a:glow rad="228600">
              <a:schemeClr val="accent3">
                <a:satMod val="175000"/>
                <a:alpha val="40000"/>
              </a:schemeClr>
            </a:glow>
          </a:effectLst>
        </p:spPr>
      </p:pic>
      <p:grpSp>
        <p:nvGrpSpPr>
          <p:cNvPr id="38" name="Group 37">
            <a:extLst>
              <a:ext uri="{FF2B5EF4-FFF2-40B4-BE49-F238E27FC236}">
                <a16:creationId xmlns:a16="http://schemas.microsoft.com/office/drawing/2014/main" id="{47FB0251-70D0-7739-AA62-56B195BEA698}"/>
              </a:ext>
            </a:extLst>
          </p:cNvPr>
          <p:cNvGrpSpPr/>
          <p:nvPr/>
        </p:nvGrpSpPr>
        <p:grpSpPr>
          <a:xfrm>
            <a:off x="3979841" y="517597"/>
            <a:ext cx="12234443" cy="7890521"/>
            <a:chOff x="1057835" y="1579540"/>
            <a:chExt cx="15951086" cy="7695033"/>
          </a:xfrm>
          <a:effectLst>
            <a:glow rad="228600">
              <a:schemeClr val="accent3">
                <a:satMod val="175000"/>
                <a:alpha val="40000"/>
              </a:schemeClr>
            </a:glow>
          </a:effectLst>
        </p:grpSpPr>
        <p:sp>
          <p:nvSpPr>
            <p:cNvPr id="37" name="Rectangle 36">
              <a:extLst>
                <a:ext uri="{FF2B5EF4-FFF2-40B4-BE49-F238E27FC236}">
                  <a16:creationId xmlns:a16="http://schemas.microsoft.com/office/drawing/2014/main" id="{75D849B3-9C75-C7B3-897A-986FAF072902}"/>
                </a:ext>
              </a:extLst>
            </p:cNvPr>
            <p:cNvSpPr/>
            <p:nvPr/>
          </p:nvSpPr>
          <p:spPr>
            <a:xfrm>
              <a:off x="1057835" y="1579540"/>
              <a:ext cx="15951086" cy="7695033"/>
            </a:xfrm>
            <a:prstGeom prst="rect">
              <a:avLst/>
            </a:prstGeom>
            <a:solidFill>
              <a:schemeClr val="accent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a:extLst>
                <a:ext uri="{FF2B5EF4-FFF2-40B4-BE49-F238E27FC236}">
                  <a16:creationId xmlns:a16="http://schemas.microsoft.com/office/drawing/2014/main" id="{DDFBC474-0625-898A-E03E-270D992BBB41}"/>
                </a:ext>
              </a:extLst>
            </p:cNvPr>
            <p:cNvPicPr>
              <a:picLocks noChangeAspect="1"/>
            </p:cNvPicPr>
            <p:nvPr/>
          </p:nvPicPr>
          <p:blipFill>
            <a:blip r:embed="rId5"/>
            <a:stretch>
              <a:fillRect/>
            </a:stretch>
          </p:blipFill>
          <p:spPr>
            <a:xfrm>
              <a:off x="1921810" y="2709113"/>
              <a:ext cx="15012391" cy="3653752"/>
            </a:xfrm>
            <a:prstGeom prst="rect">
              <a:avLst/>
            </a:prstGeom>
            <a:ln>
              <a:noFill/>
            </a:ln>
          </p:spPr>
        </p:pic>
        <p:pic>
          <p:nvPicPr>
            <p:cNvPr id="34" name="Picture 33">
              <a:extLst>
                <a:ext uri="{FF2B5EF4-FFF2-40B4-BE49-F238E27FC236}">
                  <a16:creationId xmlns:a16="http://schemas.microsoft.com/office/drawing/2014/main" id="{F9C54B45-7C6A-E7A5-C463-91A8E35C3032}"/>
                </a:ext>
              </a:extLst>
            </p:cNvPr>
            <p:cNvPicPr>
              <a:picLocks noChangeAspect="1"/>
            </p:cNvPicPr>
            <p:nvPr/>
          </p:nvPicPr>
          <p:blipFill>
            <a:blip r:embed="rId6"/>
            <a:stretch>
              <a:fillRect/>
            </a:stretch>
          </p:blipFill>
          <p:spPr>
            <a:xfrm>
              <a:off x="1873689" y="1760413"/>
              <a:ext cx="4520445" cy="767827"/>
            </a:xfrm>
            <a:prstGeom prst="rect">
              <a:avLst/>
            </a:prstGeom>
            <a:ln>
              <a:noFill/>
            </a:ln>
          </p:spPr>
        </p:pic>
        <p:pic>
          <p:nvPicPr>
            <p:cNvPr id="36" name="Picture 35">
              <a:extLst>
                <a:ext uri="{FF2B5EF4-FFF2-40B4-BE49-F238E27FC236}">
                  <a16:creationId xmlns:a16="http://schemas.microsoft.com/office/drawing/2014/main" id="{68AA7AEC-50A8-E186-83A0-FA2298482060}"/>
                </a:ext>
              </a:extLst>
            </p:cNvPr>
            <p:cNvPicPr>
              <a:picLocks noChangeAspect="1"/>
            </p:cNvPicPr>
            <p:nvPr/>
          </p:nvPicPr>
          <p:blipFill>
            <a:blip r:embed="rId7"/>
            <a:stretch>
              <a:fillRect/>
            </a:stretch>
          </p:blipFill>
          <p:spPr>
            <a:xfrm>
              <a:off x="1963056" y="4843143"/>
              <a:ext cx="9763763" cy="4289457"/>
            </a:xfrm>
            <a:prstGeom prst="rect">
              <a:avLst/>
            </a:prstGeom>
            <a:ln>
              <a:noFill/>
            </a:ln>
          </p:spPr>
        </p:pic>
      </p:grpSp>
    </p:spTree>
    <p:extLst>
      <p:ext uri="{BB962C8B-B14F-4D97-AF65-F5344CB8AC3E}">
        <p14:creationId xmlns:p14="http://schemas.microsoft.com/office/powerpoint/2010/main" val="3589458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1000" fill="hold"/>
                                        <p:tgtEl>
                                          <p:spTgt spid="30"/>
                                        </p:tgtEl>
                                        <p:attrNameLst>
                                          <p:attrName>ppt_w</p:attrName>
                                        </p:attrNameLst>
                                      </p:cBhvr>
                                      <p:tavLst>
                                        <p:tav tm="0">
                                          <p:val>
                                            <p:fltVal val="0"/>
                                          </p:val>
                                        </p:tav>
                                        <p:tav tm="100000">
                                          <p:val>
                                            <p:strVal val="#ppt_w"/>
                                          </p:val>
                                        </p:tav>
                                      </p:tavLst>
                                    </p:anim>
                                    <p:anim calcmode="lin" valueType="num">
                                      <p:cBhvr>
                                        <p:cTn id="8" dur="1000" fill="hold"/>
                                        <p:tgtEl>
                                          <p:spTgt spid="30"/>
                                        </p:tgtEl>
                                        <p:attrNameLst>
                                          <p:attrName>ppt_h</p:attrName>
                                        </p:attrNameLst>
                                      </p:cBhvr>
                                      <p:tavLst>
                                        <p:tav tm="0">
                                          <p:val>
                                            <p:fltVal val="0"/>
                                          </p:val>
                                        </p:tav>
                                        <p:tav tm="100000">
                                          <p:val>
                                            <p:strVal val="#ppt_h"/>
                                          </p:val>
                                        </p:tav>
                                      </p:tavLst>
                                    </p:anim>
                                    <p:animEffect transition="in" filter="fade">
                                      <p:cBhvr>
                                        <p:cTn id="9" dur="1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36D5E9D-CB37-1F92-6451-78E6025411D4}"/>
              </a:ext>
            </a:extLst>
          </p:cNvPr>
          <p:cNvSpPr>
            <a:spLocks noGrp="1"/>
          </p:cNvSpPr>
          <p:nvPr>
            <p:ph type="body" sz="quarter" idx="10"/>
          </p:nvPr>
        </p:nvSpPr>
        <p:spPr/>
        <p:txBody>
          <a:bodyPr>
            <a:normAutofit lnSpcReduction="10000"/>
          </a:bodyPr>
          <a:lstStyle/>
          <a:p>
            <a:r>
              <a:rPr lang="en-US" dirty="0"/>
              <a:t>MEMBERSHIP CARDS</a:t>
            </a:r>
          </a:p>
        </p:txBody>
      </p:sp>
      <p:sp>
        <p:nvSpPr>
          <p:cNvPr id="15" name="Rectangle 14">
            <a:extLst>
              <a:ext uri="{FF2B5EF4-FFF2-40B4-BE49-F238E27FC236}">
                <a16:creationId xmlns:a16="http://schemas.microsoft.com/office/drawing/2014/main" id="{45BF51CD-5482-D193-7185-B8AD59D58A17}"/>
              </a:ext>
            </a:extLst>
          </p:cNvPr>
          <p:cNvSpPr/>
          <p:nvPr/>
        </p:nvSpPr>
        <p:spPr>
          <a:xfrm>
            <a:off x="-66262" y="5470"/>
            <a:ext cx="17472786" cy="9748130"/>
          </a:xfrm>
          <a:prstGeom prst="rect">
            <a:avLst/>
          </a:prstGeom>
          <a:solidFill>
            <a:srgbClr val="1B3D6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DF9F31DF-9289-08D5-8F9A-834D7B444BBB}"/>
              </a:ext>
            </a:extLst>
          </p:cNvPr>
          <p:cNvGrpSpPr/>
          <p:nvPr/>
        </p:nvGrpSpPr>
        <p:grpSpPr>
          <a:xfrm>
            <a:off x="243917" y="372705"/>
            <a:ext cx="13794929" cy="8628420"/>
            <a:chOff x="243917" y="372705"/>
            <a:chExt cx="13794929" cy="8628420"/>
          </a:xfrm>
        </p:grpSpPr>
        <p:pic>
          <p:nvPicPr>
            <p:cNvPr id="4" name="Picture 3">
              <a:extLst>
                <a:ext uri="{FF2B5EF4-FFF2-40B4-BE49-F238E27FC236}">
                  <a16:creationId xmlns:a16="http://schemas.microsoft.com/office/drawing/2014/main" id="{83EB6142-104F-7762-B151-F9236FC5B319}"/>
                </a:ext>
              </a:extLst>
            </p:cNvPr>
            <p:cNvPicPr>
              <a:picLocks noChangeAspect="1"/>
            </p:cNvPicPr>
            <p:nvPr/>
          </p:nvPicPr>
          <p:blipFill>
            <a:blip r:embed="rId3"/>
            <a:stretch>
              <a:fillRect/>
            </a:stretch>
          </p:blipFill>
          <p:spPr>
            <a:xfrm>
              <a:off x="243917" y="372705"/>
              <a:ext cx="13794929" cy="8628420"/>
            </a:xfrm>
            <a:prstGeom prst="rect">
              <a:avLst/>
            </a:prstGeom>
          </p:spPr>
        </p:pic>
        <p:sp>
          <p:nvSpPr>
            <p:cNvPr id="2" name="TextBox 1">
              <a:extLst>
                <a:ext uri="{FF2B5EF4-FFF2-40B4-BE49-F238E27FC236}">
                  <a16:creationId xmlns:a16="http://schemas.microsoft.com/office/drawing/2014/main" id="{D97F5A4A-5990-27B2-F099-4EC78F64BDEA}"/>
                </a:ext>
              </a:extLst>
            </p:cNvPr>
            <p:cNvSpPr txBox="1"/>
            <p:nvPr/>
          </p:nvSpPr>
          <p:spPr>
            <a:xfrm>
              <a:off x="5823332" y="2937634"/>
              <a:ext cx="534606" cy="338554"/>
            </a:xfrm>
            <a:prstGeom prst="rect">
              <a:avLst/>
            </a:prstGeom>
            <a:solidFill>
              <a:srgbClr val="F7F7F2"/>
            </a:solidFill>
          </p:spPr>
          <p:txBody>
            <a:bodyPr wrap="square" rtlCol="0">
              <a:spAutoFit/>
            </a:bodyPr>
            <a:lstStyle/>
            <a:p>
              <a:pPr algn="l"/>
              <a:r>
                <a:rPr lang="en-US" b="1" dirty="0"/>
                <a:t>20</a:t>
              </a:r>
            </a:p>
          </p:txBody>
        </p:sp>
        <p:sp>
          <p:nvSpPr>
            <p:cNvPr id="5" name="TextBox 4">
              <a:extLst>
                <a:ext uri="{FF2B5EF4-FFF2-40B4-BE49-F238E27FC236}">
                  <a16:creationId xmlns:a16="http://schemas.microsoft.com/office/drawing/2014/main" id="{D62B6859-5129-E5E1-C81B-37A910D00850}"/>
                </a:ext>
              </a:extLst>
            </p:cNvPr>
            <p:cNvSpPr txBox="1"/>
            <p:nvPr/>
          </p:nvSpPr>
          <p:spPr>
            <a:xfrm>
              <a:off x="2160969" y="2856670"/>
              <a:ext cx="1568069" cy="338554"/>
            </a:xfrm>
            <a:prstGeom prst="rect">
              <a:avLst/>
            </a:prstGeom>
            <a:solidFill>
              <a:srgbClr val="D9D9D5"/>
            </a:solidFill>
          </p:spPr>
          <p:txBody>
            <a:bodyPr wrap="square" rtlCol="0">
              <a:spAutoFit/>
            </a:bodyPr>
            <a:lstStyle/>
            <a:p>
              <a:pPr algn="l"/>
              <a:r>
                <a:rPr lang="en-US" b="1" dirty="0"/>
                <a:t>123456789</a:t>
              </a:r>
            </a:p>
          </p:txBody>
        </p:sp>
        <p:sp>
          <p:nvSpPr>
            <p:cNvPr id="7" name="TextBox 6">
              <a:extLst>
                <a:ext uri="{FF2B5EF4-FFF2-40B4-BE49-F238E27FC236}">
                  <a16:creationId xmlns:a16="http://schemas.microsoft.com/office/drawing/2014/main" id="{57A9040E-21EE-BD97-795C-CD3524081D78}"/>
                </a:ext>
              </a:extLst>
            </p:cNvPr>
            <p:cNvSpPr txBox="1"/>
            <p:nvPr/>
          </p:nvSpPr>
          <p:spPr>
            <a:xfrm>
              <a:off x="2160969" y="2022820"/>
              <a:ext cx="4196969" cy="338554"/>
            </a:xfrm>
            <a:prstGeom prst="rect">
              <a:avLst/>
            </a:prstGeom>
            <a:solidFill>
              <a:srgbClr val="F3F4EE"/>
            </a:solidFill>
          </p:spPr>
          <p:txBody>
            <a:bodyPr wrap="square" rtlCol="0">
              <a:spAutoFit/>
            </a:bodyPr>
            <a:lstStyle/>
            <a:p>
              <a:pPr algn="l"/>
              <a:r>
                <a:rPr lang="en-US" b="1" dirty="0"/>
                <a:t>SAMUEL SAMPLE</a:t>
              </a:r>
            </a:p>
          </p:txBody>
        </p:sp>
      </p:grpSp>
      <p:pic>
        <p:nvPicPr>
          <p:cNvPr id="19" name="Picture 18">
            <a:extLst>
              <a:ext uri="{FF2B5EF4-FFF2-40B4-BE49-F238E27FC236}">
                <a16:creationId xmlns:a16="http://schemas.microsoft.com/office/drawing/2014/main" id="{6D24512F-731A-3AB6-4733-03CEE48A3FD8}"/>
              </a:ext>
            </a:extLst>
          </p:cNvPr>
          <p:cNvPicPr>
            <a:picLocks noChangeAspect="1"/>
          </p:cNvPicPr>
          <p:nvPr/>
        </p:nvPicPr>
        <p:blipFill>
          <a:blip r:embed="rId4"/>
          <a:stretch>
            <a:fillRect/>
          </a:stretch>
        </p:blipFill>
        <p:spPr>
          <a:xfrm>
            <a:off x="13304150" y="372705"/>
            <a:ext cx="3028948" cy="1016163"/>
          </a:xfrm>
          <a:prstGeom prst="rect">
            <a:avLst/>
          </a:prstGeom>
          <a:effectLst>
            <a:glow rad="228600">
              <a:schemeClr val="accent5">
                <a:satMod val="175000"/>
                <a:alpha val="40000"/>
              </a:schemeClr>
            </a:glow>
          </a:effectLst>
        </p:spPr>
      </p:pic>
      <p:sp>
        <p:nvSpPr>
          <p:cNvPr id="20" name="Arrow: Right 19">
            <a:extLst>
              <a:ext uri="{FF2B5EF4-FFF2-40B4-BE49-F238E27FC236}">
                <a16:creationId xmlns:a16="http://schemas.microsoft.com/office/drawing/2014/main" id="{9328BF35-6EF9-C7B7-3D14-D98AFC42C77B}"/>
              </a:ext>
            </a:extLst>
          </p:cNvPr>
          <p:cNvSpPr/>
          <p:nvPr/>
        </p:nvSpPr>
        <p:spPr>
          <a:xfrm>
            <a:off x="13111193" y="372705"/>
            <a:ext cx="927653" cy="9144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46809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000" fill="hold"/>
                                        <p:tgtEl>
                                          <p:spTgt spid="19"/>
                                        </p:tgtEl>
                                        <p:attrNameLst>
                                          <p:attrName>ppt_w</p:attrName>
                                        </p:attrNameLst>
                                      </p:cBhvr>
                                      <p:tavLst>
                                        <p:tav tm="0">
                                          <p:val>
                                            <p:fltVal val="0"/>
                                          </p:val>
                                        </p:tav>
                                        <p:tav tm="100000">
                                          <p:val>
                                            <p:strVal val="#ppt_w"/>
                                          </p:val>
                                        </p:tav>
                                      </p:tavLst>
                                    </p:anim>
                                    <p:anim calcmode="lin" valueType="num">
                                      <p:cBhvr>
                                        <p:cTn id="8" dur="1000" fill="hold"/>
                                        <p:tgtEl>
                                          <p:spTgt spid="19"/>
                                        </p:tgtEl>
                                        <p:attrNameLst>
                                          <p:attrName>ppt_h</p:attrName>
                                        </p:attrNameLst>
                                      </p:cBhvr>
                                      <p:tavLst>
                                        <p:tav tm="0">
                                          <p:val>
                                            <p:fltVal val="0"/>
                                          </p:val>
                                        </p:tav>
                                        <p:tav tm="100000">
                                          <p:val>
                                            <p:strVal val="#ppt_h"/>
                                          </p:val>
                                        </p:tav>
                                      </p:tavLst>
                                    </p:anim>
                                    <p:animEffect transition="in" filter="fade">
                                      <p:cBhvr>
                                        <p:cTn id="9" dur="1000"/>
                                        <p:tgtEl>
                                          <p:spTgt spid="19"/>
                                        </p:tgtEl>
                                      </p:cBhvr>
                                    </p:animEffect>
                                  </p:childTnLst>
                                </p:cTn>
                              </p:par>
                            </p:childTnLst>
                          </p:cTn>
                        </p:par>
                        <p:par>
                          <p:cTn id="10" fill="hold">
                            <p:stCondLst>
                              <p:cond delay="1000"/>
                            </p:stCondLst>
                            <p:childTnLst>
                              <p:par>
                                <p:cTn id="11" presetID="22" presetClass="entr" presetSubtype="1" fill="hold" grpId="0" nodeType="after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wipe(up)">
                                      <p:cBhvr>
                                        <p:cTn id="13"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5" name="Group 74">
            <a:extLst>
              <a:ext uri="{FF2B5EF4-FFF2-40B4-BE49-F238E27FC236}">
                <a16:creationId xmlns:a16="http://schemas.microsoft.com/office/drawing/2014/main" id="{DAD7625F-0B3F-0622-253D-11963B1989F0}"/>
              </a:ext>
            </a:extLst>
          </p:cNvPr>
          <p:cNvGrpSpPr/>
          <p:nvPr/>
        </p:nvGrpSpPr>
        <p:grpSpPr>
          <a:xfrm>
            <a:off x="-976314" y="63817"/>
            <a:ext cx="18297526" cy="9962249"/>
            <a:chOff x="-957263" y="-1"/>
            <a:chExt cx="18297526" cy="9962249"/>
          </a:xfrm>
        </p:grpSpPr>
        <p:sp>
          <p:nvSpPr>
            <p:cNvPr id="76" name="Rectangle 75">
              <a:extLst>
                <a:ext uri="{FF2B5EF4-FFF2-40B4-BE49-F238E27FC236}">
                  <a16:creationId xmlns:a16="http://schemas.microsoft.com/office/drawing/2014/main" id="{347EDC4B-6090-5EEF-109D-1A650663BBF4}"/>
                </a:ext>
              </a:extLst>
            </p:cNvPr>
            <p:cNvSpPr/>
            <p:nvPr/>
          </p:nvSpPr>
          <p:spPr>
            <a:xfrm>
              <a:off x="-957263" y="0"/>
              <a:ext cx="18245139" cy="1706880"/>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31CA7F68-7B55-4955-6228-B61C2B765AF3}"/>
                </a:ext>
              </a:extLst>
            </p:cNvPr>
            <p:cNvSpPr/>
            <p:nvPr/>
          </p:nvSpPr>
          <p:spPr>
            <a:xfrm>
              <a:off x="2884352" y="0"/>
              <a:ext cx="14455911" cy="9753600"/>
            </a:xfrm>
            <a:prstGeom prst="rect">
              <a:avLst/>
            </a:prstGeom>
            <a:solidFill>
              <a:srgbClr val="1B3D6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8" name="Picture 77">
              <a:extLst>
                <a:ext uri="{FF2B5EF4-FFF2-40B4-BE49-F238E27FC236}">
                  <a16:creationId xmlns:a16="http://schemas.microsoft.com/office/drawing/2014/main" id="{CCD4CAE3-C52B-93C8-5B5D-B5B2F24D1C4A}"/>
                </a:ext>
              </a:extLst>
            </p:cNvPr>
            <p:cNvPicPr>
              <a:picLocks noChangeAspect="1"/>
            </p:cNvPicPr>
            <p:nvPr/>
          </p:nvPicPr>
          <p:blipFill>
            <a:blip r:embed="rId3"/>
            <a:stretch>
              <a:fillRect/>
            </a:stretch>
          </p:blipFill>
          <p:spPr>
            <a:xfrm>
              <a:off x="52387" y="-1"/>
              <a:ext cx="2831965" cy="9962249"/>
            </a:xfrm>
            <a:prstGeom prst="rect">
              <a:avLst/>
            </a:prstGeom>
          </p:spPr>
        </p:pic>
      </p:grpSp>
      <p:pic>
        <p:nvPicPr>
          <p:cNvPr id="33" name="Picture 32">
            <a:extLst>
              <a:ext uri="{FF2B5EF4-FFF2-40B4-BE49-F238E27FC236}">
                <a16:creationId xmlns:a16="http://schemas.microsoft.com/office/drawing/2014/main" id="{09D0D96C-60A5-59F2-0D93-E3701CFE39E9}"/>
              </a:ext>
            </a:extLst>
          </p:cNvPr>
          <p:cNvPicPr>
            <a:picLocks noChangeAspect="1"/>
          </p:cNvPicPr>
          <p:nvPr/>
        </p:nvPicPr>
        <p:blipFill>
          <a:blip r:embed="rId4"/>
          <a:stretch>
            <a:fillRect/>
          </a:stretch>
        </p:blipFill>
        <p:spPr>
          <a:xfrm>
            <a:off x="157882" y="4394561"/>
            <a:ext cx="3139183" cy="604797"/>
          </a:xfrm>
          <a:prstGeom prst="rect">
            <a:avLst/>
          </a:prstGeom>
          <a:effectLst>
            <a:glow rad="228600">
              <a:schemeClr val="accent3">
                <a:satMod val="175000"/>
                <a:alpha val="40000"/>
              </a:schemeClr>
            </a:glow>
          </a:effectLst>
        </p:spPr>
      </p:pic>
      <p:grpSp>
        <p:nvGrpSpPr>
          <p:cNvPr id="74" name="Group 73">
            <a:extLst>
              <a:ext uri="{FF2B5EF4-FFF2-40B4-BE49-F238E27FC236}">
                <a16:creationId xmlns:a16="http://schemas.microsoft.com/office/drawing/2014/main" id="{93F27CED-DA2F-E6DC-B133-A750607EEB8C}"/>
              </a:ext>
            </a:extLst>
          </p:cNvPr>
          <p:cNvGrpSpPr/>
          <p:nvPr/>
        </p:nvGrpSpPr>
        <p:grpSpPr>
          <a:xfrm>
            <a:off x="4178200" y="753363"/>
            <a:ext cx="12463267" cy="6549394"/>
            <a:chOff x="5455586" y="1037435"/>
            <a:chExt cx="12463267" cy="6549394"/>
          </a:xfrm>
        </p:grpSpPr>
        <p:pic>
          <p:nvPicPr>
            <p:cNvPr id="35" name="Picture 34">
              <a:extLst>
                <a:ext uri="{FF2B5EF4-FFF2-40B4-BE49-F238E27FC236}">
                  <a16:creationId xmlns:a16="http://schemas.microsoft.com/office/drawing/2014/main" id="{113F73B6-01D6-CB2C-B7EC-14A53E2EDEF2}"/>
                </a:ext>
              </a:extLst>
            </p:cNvPr>
            <p:cNvPicPr>
              <a:picLocks noChangeAspect="1"/>
            </p:cNvPicPr>
            <p:nvPr/>
          </p:nvPicPr>
          <p:blipFill>
            <a:blip r:embed="rId5"/>
            <a:stretch>
              <a:fillRect/>
            </a:stretch>
          </p:blipFill>
          <p:spPr>
            <a:xfrm>
              <a:off x="5455586" y="1037435"/>
              <a:ext cx="12463267" cy="6549394"/>
            </a:xfrm>
            <a:prstGeom prst="rect">
              <a:avLst/>
            </a:prstGeom>
            <a:effectLst>
              <a:glow rad="228600">
                <a:schemeClr val="accent3">
                  <a:satMod val="175000"/>
                  <a:alpha val="40000"/>
                </a:schemeClr>
              </a:glow>
            </a:effectLst>
          </p:spPr>
        </p:pic>
        <p:sp>
          <p:nvSpPr>
            <p:cNvPr id="73" name="TextBox 72">
              <a:extLst>
                <a:ext uri="{FF2B5EF4-FFF2-40B4-BE49-F238E27FC236}">
                  <a16:creationId xmlns:a16="http://schemas.microsoft.com/office/drawing/2014/main" id="{5F500196-F2E5-16C3-1E67-6A797AB924F0}"/>
                </a:ext>
              </a:extLst>
            </p:cNvPr>
            <p:cNvSpPr txBox="1"/>
            <p:nvPr/>
          </p:nvSpPr>
          <p:spPr>
            <a:xfrm>
              <a:off x="6817732" y="3026651"/>
              <a:ext cx="1603961" cy="338554"/>
            </a:xfrm>
            <a:prstGeom prst="rect">
              <a:avLst/>
            </a:prstGeom>
            <a:solidFill>
              <a:schemeClr val="bg1"/>
            </a:solidFill>
          </p:spPr>
          <p:txBody>
            <a:bodyPr wrap="square" rtlCol="0">
              <a:spAutoFit/>
            </a:bodyPr>
            <a:lstStyle/>
            <a:p>
              <a:r>
                <a:rPr lang="en-US" dirty="0"/>
                <a:t>12/31/2027</a:t>
              </a:r>
            </a:p>
          </p:txBody>
        </p:sp>
      </p:grpSp>
    </p:spTree>
    <p:extLst>
      <p:ext uri="{BB962C8B-B14F-4D97-AF65-F5344CB8AC3E}">
        <p14:creationId xmlns:p14="http://schemas.microsoft.com/office/powerpoint/2010/main" val="1489990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1000" fill="hold"/>
                                        <p:tgtEl>
                                          <p:spTgt spid="33"/>
                                        </p:tgtEl>
                                        <p:attrNameLst>
                                          <p:attrName>ppt_w</p:attrName>
                                        </p:attrNameLst>
                                      </p:cBhvr>
                                      <p:tavLst>
                                        <p:tav tm="0">
                                          <p:val>
                                            <p:fltVal val="0"/>
                                          </p:val>
                                        </p:tav>
                                        <p:tav tm="100000">
                                          <p:val>
                                            <p:strVal val="#ppt_w"/>
                                          </p:val>
                                        </p:tav>
                                      </p:tavLst>
                                    </p:anim>
                                    <p:anim calcmode="lin" valueType="num">
                                      <p:cBhvr>
                                        <p:cTn id="8" dur="1000" fill="hold"/>
                                        <p:tgtEl>
                                          <p:spTgt spid="33"/>
                                        </p:tgtEl>
                                        <p:attrNameLst>
                                          <p:attrName>ppt_h</p:attrName>
                                        </p:attrNameLst>
                                      </p:cBhvr>
                                      <p:tavLst>
                                        <p:tav tm="0">
                                          <p:val>
                                            <p:fltVal val="0"/>
                                          </p:val>
                                        </p:tav>
                                        <p:tav tm="100000">
                                          <p:val>
                                            <p:strVal val="#ppt_h"/>
                                          </p:val>
                                        </p:tav>
                                      </p:tavLst>
                                    </p:anim>
                                    <p:animEffect transition="in" filter="fade">
                                      <p:cBhvr>
                                        <p:cTn id="9" dur="1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 name="Group 47">
            <a:extLst>
              <a:ext uri="{FF2B5EF4-FFF2-40B4-BE49-F238E27FC236}">
                <a16:creationId xmlns:a16="http://schemas.microsoft.com/office/drawing/2014/main" id="{D10EC412-DFE5-B22F-520F-5B43665F9345}"/>
              </a:ext>
            </a:extLst>
          </p:cNvPr>
          <p:cNvGrpSpPr/>
          <p:nvPr/>
        </p:nvGrpSpPr>
        <p:grpSpPr>
          <a:xfrm>
            <a:off x="-957263" y="-1"/>
            <a:ext cx="18297526" cy="9962249"/>
            <a:chOff x="-957263" y="-1"/>
            <a:chExt cx="18297526" cy="9962249"/>
          </a:xfrm>
        </p:grpSpPr>
        <p:sp>
          <p:nvSpPr>
            <p:cNvPr id="49" name="Rectangle 48">
              <a:extLst>
                <a:ext uri="{FF2B5EF4-FFF2-40B4-BE49-F238E27FC236}">
                  <a16:creationId xmlns:a16="http://schemas.microsoft.com/office/drawing/2014/main" id="{FAC2B503-1854-F2CF-0720-F9D4EE57BA74}"/>
                </a:ext>
              </a:extLst>
            </p:cNvPr>
            <p:cNvSpPr/>
            <p:nvPr/>
          </p:nvSpPr>
          <p:spPr>
            <a:xfrm>
              <a:off x="-957263" y="0"/>
              <a:ext cx="18245139" cy="1706880"/>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5F566214-3706-7D57-5968-117856499ABD}"/>
                </a:ext>
              </a:extLst>
            </p:cNvPr>
            <p:cNvSpPr/>
            <p:nvPr/>
          </p:nvSpPr>
          <p:spPr>
            <a:xfrm>
              <a:off x="2884352" y="0"/>
              <a:ext cx="14455911" cy="9753600"/>
            </a:xfrm>
            <a:prstGeom prst="rect">
              <a:avLst/>
            </a:prstGeom>
            <a:solidFill>
              <a:srgbClr val="1B3D6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 name="Picture 50">
              <a:extLst>
                <a:ext uri="{FF2B5EF4-FFF2-40B4-BE49-F238E27FC236}">
                  <a16:creationId xmlns:a16="http://schemas.microsoft.com/office/drawing/2014/main" id="{FB58883D-E1DD-25EE-20A5-0106A572ED5B}"/>
                </a:ext>
              </a:extLst>
            </p:cNvPr>
            <p:cNvPicPr>
              <a:picLocks noChangeAspect="1"/>
            </p:cNvPicPr>
            <p:nvPr/>
          </p:nvPicPr>
          <p:blipFill>
            <a:blip r:embed="rId3"/>
            <a:stretch>
              <a:fillRect/>
            </a:stretch>
          </p:blipFill>
          <p:spPr>
            <a:xfrm>
              <a:off x="52387" y="-1"/>
              <a:ext cx="2831965" cy="9962249"/>
            </a:xfrm>
            <a:prstGeom prst="rect">
              <a:avLst/>
            </a:prstGeom>
          </p:spPr>
        </p:pic>
      </p:grpSp>
      <p:pic>
        <p:nvPicPr>
          <p:cNvPr id="32" name="Picture 31">
            <a:extLst>
              <a:ext uri="{FF2B5EF4-FFF2-40B4-BE49-F238E27FC236}">
                <a16:creationId xmlns:a16="http://schemas.microsoft.com/office/drawing/2014/main" id="{6090BBC8-1F63-AEA3-DA57-3342820EBBFF}"/>
              </a:ext>
            </a:extLst>
          </p:cNvPr>
          <p:cNvPicPr>
            <a:picLocks noChangeAspect="1"/>
          </p:cNvPicPr>
          <p:nvPr/>
        </p:nvPicPr>
        <p:blipFill>
          <a:blip r:embed="rId4"/>
          <a:stretch>
            <a:fillRect/>
          </a:stretch>
        </p:blipFill>
        <p:spPr>
          <a:xfrm>
            <a:off x="338964" y="4648667"/>
            <a:ext cx="2831965" cy="612466"/>
          </a:xfrm>
          <a:prstGeom prst="rect">
            <a:avLst/>
          </a:prstGeom>
          <a:effectLst>
            <a:glow rad="228600">
              <a:schemeClr val="accent3">
                <a:satMod val="175000"/>
                <a:alpha val="40000"/>
              </a:schemeClr>
            </a:glow>
          </a:effectLst>
        </p:spPr>
      </p:pic>
      <p:pic>
        <p:nvPicPr>
          <p:cNvPr id="52" name="Picture 51">
            <a:extLst>
              <a:ext uri="{FF2B5EF4-FFF2-40B4-BE49-F238E27FC236}">
                <a16:creationId xmlns:a16="http://schemas.microsoft.com/office/drawing/2014/main" id="{EB0B7FF0-ACC1-A764-405A-5474900BD50D}"/>
              </a:ext>
            </a:extLst>
          </p:cNvPr>
          <p:cNvPicPr>
            <a:picLocks noChangeAspect="1"/>
          </p:cNvPicPr>
          <p:nvPr/>
        </p:nvPicPr>
        <p:blipFill>
          <a:blip r:embed="rId5"/>
          <a:stretch>
            <a:fillRect/>
          </a:stretch>
        </p:blipFill>
        <p:spPr>
          <a:xfrm>
            <a:off x="3343275" y="300037"/>
            <a:ext cx="13423834" cy="8515349"/>
          </a:xfrm>
          <a:prstGeom prst="rect">
            <a:avLst/>
          </a:prstGeom>
        </p:spPr>
      </p:pic>
      <p:grpSp>
        <p:nvGrpSpPr>
          <p:cNvPr id="60" name="Group 59">
            <a:extLst>
              <a:ext uri="{FF2B5EF4-FFF2-40B4-BE49-F238E27FC236}">
                <a16:creationId xmlns:a16="http://schemas.microsoft.com/office/drawing/2014/main" id="{7C131026-5FA7-0795-323C-670F4DD52F8A}"/>
              </a:ext>
            </a:extLst>
          </p:cNvPr>
          <p:cNvGrpSpPr/>
          <p:nvPr/>
        </p:nvGrpSpPr>
        <p:grpSpPr>
          <a:xfrm>
            <a:off x="6370345" y="2807765"/>
            <a:ext cx="10103142" cy="4649405"/>
            <a:chOff x="6370345" y="2807765"/>
            <a:chExt cx="10103142" cy="4649405"/>
          </a:xfrm>
        </p:grpSpPr>
        <p:sp>
          <p:nvSpPr>
            <p:cNvPr id="54" name="TextBox 53">
              <a:extLst>
                <a:ext uri="{FF2B5EF4-FFF2-40B4-BE49-F238E27FC236}">
                  <a16:creationId xmlns:a16="http://schemas.microsoft.com/office/drawing/2014/main" id="{CEA08053-3A24-61B8-E3CE-BADBE360B5FF}"/>
                </a:ext>
              </a:extLst>
            </p:cNvPr>
            <p:cNvSpPr txBox="1"/>
            <p:nvPr/>
          </p:nvSpPr>
          <p:spPr>
            <a:xfrm>
              <a:off x="11732418" y="6741640"/>
              <a:ext cx="4741069" cy="338554"/>
            </a:xfrm>
            <a:prstGeom prst="rect">
              <a:avLst/>
            </a:prstGeom>
            <a:solidFill>
              <a:schemeClr val="accent2"/>
            </a:solidFill>
          </p:spPr>
          <p:txBody>
            <a:bodyPr wrap="square" rtlCol="0">
              <a:spAutoFit/>
            </a:bodyPr>
            <a:lstStyle/>
            <a:p>
              <a:pPr algn="l"/>
              <a:r>
                <a:rPr lang="en-US" dirty="0"/>
                <a:t>email@yahoo.com</a:t>
              </a:r>
            </a:p>
          </p:txBody>
        </p:sp>
        <p:sp>
          <p:nvSpPr>
            <p:cNvPr id="55" name="TextBox 54">
              <a:extLst>
                <a:ext uri="{FF2B5EF4-FFF2-40B4-BE49-F238E27FC236}">
                  <a16:creationId xmlns:a16="http://schemas.microsoft.com/office/drawing/2014/main" id="{EB92748F-BF65-9FC4-7010-269CE96A0065}"/>
                </a:ext>
              </a:extLst>
            </p:cNvPr>
            <p:cNvSpPr txBox="1"/>
            <p:nvPr/>
          </p:nvSpPr>
          <p:spPr>
            <a:xfrm>
              <a:off x="11760993" y="5912971"/>
              <a:ext cx="2826546" cy="338554"/>
            </a:xfrm>
            <a:prstGeom prst="rect">
              <a:avLst/>
            </a:prstGeom>
            <a:solidFill>
              <a:schemeClr val="accent2"/>
            </a:solidFill>
          </p:spPr>
          <p:txBody>
            <a:bodyPr wrap="square" rtlCol="0">
              <a:spAutoFit/>
            </a:bodyPr>
            <a:lstStyle/>
            <a:p>
              <a:pPr algn="l"/>
              <a:r>
                <a:rPr lang="en-US" dirty="0"/>
                <a:t>(800) 555-5555           </a:t>
              </a:r>
            </a:p>
          </p:txBody>
        </p:sp>
        <p:sp>
          <p:nvSpPr>
            <p:cNvPr id="56" name="TextBox 55">
              <a:extLst>
                <a:ext uri="{FF2B5EF4-FFF2-40B4-BE49-F238E27FC236}">
                  <a16:creationId xmlns:a16="http://schemas.microsoft.com/office/drawing/2014/main" id="{6D238F9D-025A-6D64-D4F1-F348E3278561}"/>
                </a:ext>
              </a:extLst>
            </p:cNvPr>
            <p:cNvSpPr txBox="1"/>
            <p:nvPr/>
          </p:nvSpPr>
          <p:spPr>
            <a:xfrm>
              <a:off x="6572493" y="7195560"/>
              <a:ext cx="4828931" cy="261610"/>
            </a:xfrm>
            <a:prstGeom prst="rect">
              <a:avLst/>
            </a:prstGeom>
            <a:solidFill>
              <a:schemeClr val="accent2"/>
            </a:solidFill>
          </p:spPr>
          <p:txBody>
            <a:bodyPr wrap="square" rtlCol="0">
              <a:spAutoFit/>
            </a:bodyPr>
            <a:lstStyle/>
            <a:p>
              <a:pPr algn="l"/>
              <a:r>
                <a:rPr lang="en-US" sz="1100" dirty="0"/>
                <a:t>123  E Main St</a:t>
              </a:r>
            </a:p>
          </p:txBody>
        </p:sp>
        <p:sp>
          <p:nvSpPr>
            <p:cNvPr id="57" name="TextBox 56">
              <a:extLst>
                <a:ext uri="{FF2B5EF4-FFF2-40B4-BE49-F238E27FC236}">
                  <a16:creationId xmlns:a16="http://schemas.microsoft.com/office/drawing/2014/main" id="{F2473B3F-3D00-3020-CE44-B72C2E483CB1}"/>
                </a:ext>
              </a:extLst>
            </p:cNvPr>
            <p:cNvSpPr txBox="1"/>
            <p:nvPr/>
          </p:nvSpPr>
          <p:spPr>
            <a:xfrm>
              <a:off x="6370345" y="2807765"/>
              <a:ext cx="3176437" cy="279014"/>
            </a:xfrm>
            <a:prstGeom prst="rect">
              <a:avLst/>
            </a:prstGeom>
            <a:solidFill>
              <a:schemeClr val="accent2"/>
            </a:solidFill>
          </p:spPr>
          <p:txBody>
            <a:bodyPr wrap="square" rtlCol="0">
              <a:spAutoFit/>
            </a:bodyPr>
            <a:lstStyle/>
            <a:p>
              <a:pPr algn="l"/>
              <a:r>
                <a:rPr lang="en-US" b="1" dirty="0"/>
                <a:t>WELCOME BACK SAMUEL!</a:t>
              </a:r>
            </a:p>
          </p:txBody>
        </p:sp>
        <p:sp>
          <p:nvSpPr>
            <p:cNvPr id="58" name="TextBox 57">
              <a:extLst>
                <a:ext uri="{FF2B5EF4-FFF2-40B4-BE49-F238E27FC236}">
                  <a16:creationId xmlns:a16="http://schemas.microsoft.com/office/drawing/2014/main" id="{E6755F2C-ABEC-A69C-C19E-5C00E83883F5}"/>
                </a:ext>
              </a:extLst>
            </p:cNvPr>
            <p:cNvSpPr txBox="1"/>
            <p:nvPr/>
          </p:nvSpPr>
          <p:spPr>
            <a:xfrm>
              <a:off x="6370345" y="3402708"/>
              <a:ext cx="2299786" cy="279014"/>
            </a:xfrm>
            <a:prstGeom prst="rect">
              <a:avLst/>
            </a:prstGeom>
            <a:solidFill>
              <a:schemeClr val="accent2"/>
            </a:solidFill>
          </p:spPr>
          <p:txBody>
            <a:bodyPr wrap="square" rtlCol="0">
              <a:spAutoFit/>
            </a:bodyPr>
            <a:lstStyle/>
            <a:p>
              <a:pPr algn="l"/>
              <a:r>
                <a:rPr lang="en-US" dirty="0"/>
                <a:t>Samuel Sample</a:t>
              </a:r>
            </a:p>
          </p:txBody>
        </p:sp>
        <p:sp>
          <p:nvSpPr>
            <p:cNvPr id="59" name="TextBox 58">
              <a:extLst>
                <a:ext uri="{FF2B5EF4-FFF2-40B4-BE49-F238E27FC236}">
                  <a16:creationId xmlns:a16="http://schemas.microsoft.com/office/drawing/2014/main" id="{0A10E08C-4056-EB78-2266-9A7B7AE56E72}"/>
                </a:ext>
              </a:extLst>
            </p:cNvPr>
            <p:cNvSpPr txBox="1"/>
            <p:nvPr/>
          </p:nvSpPr>
          <p:spPr>
            <a:xfrm>
              <a:off x="6572494" y="6521378"/>
              <a:ext cx="4828930" cy="261610"/>
            </a:xfrm>
            <a:prstGeom prst="rect">
              <a:avLst/>
            </a:prstGeom>
            <a:solidFill>
              <a:srgbClr val="F7F7F7"/>
            </a:solidFill>
          </p:spPr>
          <p:txBody>
            <a:bodyPr wrap="square" rtlCol="0">
              <a:spAutoFit/>
            </a:bodyPr>
            <a:lstStyle/>
            <a:p>
              <a:pPr algn="l"/>
              <a:r>
                <a:rPr lang="en-US" sz="1100" dirty="0"/>
                <a:t>Samuel Sample</a:t>
              </a:r>
            </a:p>
          </p:txBody>
        </p:sp>
      </p:grpSp>
    </p:spTree>
    <p:extLst>
      <p:ext uri="{BB962C8B-B14F-4D97-AF65-F5344CB8AC3E}">
        <p14:creationId xmlns:p14="http://schemas.microsoft.com/office/powerpoint/2010/main" val="1267873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up)">
                                      <p:cBhvr>
                                        <p:cTn id="7" dur="1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D9BEAC09-995C-0E18-0373-6ADDC152419E}"/>
              </a:ext>
            </a:extLst>
          </p:cNvPr>
          <p:cNvGrpSpPr/>
          <p:nvPr/>
        </p:nvGrpSpPr>
        <p:grpSpPr>
          <a:xfrm>
            <a:off x="-976314" y="63817"/>
            <a:ext cx="18297526" cy="9962249"/>
            <a:chOff x="-957263" y="-1"/>
            <a:chExt cx="18297526" cy="9962249"/>
          </a:xfrm>
        </p:grpSpPr>
        <p:sp>
          <p:nvSpPr>
            <p:cNvPr id="12" name="Rectangle 11">
              <a:extLst>
                <a:ext uri="{FF2B5EF4-FFF2-40B4-BE49-F238E27FC236}">
                  <a16:creationId xmlns:a16="http://schemas.microsoft.com/office/drawing/2014/main" id="{FA04292F-8D1A-45B6-3345-AF9BEF27E698}"/>
                </a:ext>
              </a:extLst>
            </p:cNvPr>
            <p:cNvSpPr/>
            <p:nvPr/>
          </p:nvSpPr>
          <p:spPr>
            <a:xfrm>
              <a:off x="-957263" y="0"/>
              <a:ext cx="18245139" cy="1706880"/>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AE0DD82-8469-B5B6-0E3F-A41AF869F727}"/>
                </a:ext>
              </a:extLst>
            </p:cNvPr>
            <p:cNvSpPr/>
            <p:nvPr/>
          </p:nvSpPr>
          <p:spPr>
            <a:xfrm>
              <a:off x="2884352" y="0"/>
              <a:ext cx="14455911" cy="9753600"/>
            </a:xfrm>
            <a:prstGeom prst="rect">
              <a:avLst/>
            </a:prstGeom>
            <a:solidFill>
              <a:srgbClr val="1B3D6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62B06E53-DEB6-9BFD-6395-F81CA8E3BC4B}"/>
                </a:ext>
              </a:extLst>
            </p:cNvPr>
            <p:cNvPicPr>
              <a:picLocks noChangeAspect="1"/>
            </p:cNvPicPr>
            <p:nvPr/>
          </p:nvPicPr>
          <p:blipFill>
            <a:blip r:embed="rId3"/>
            <a:stretch>
              <a:fillRect/>
            </a:stretch>
          </p:blipFill>
          <p:spPr>
            <a:xfrm>
              <a:off x="52387" y="-1"/>
              <a:ext cx="2831965" cy="9962249"/>
            </a:xfrm>
            <a:prstGeom prst="rect">
              <a:avLst/>
            </a:prstGeom>
          </p:spPr>
        </p:pic>
      </p:grpSp>
      <p:pic>
        <p:nvPicPr>
          <p:cNvPr id="34" name="Picture 33">
            <a:extLst>
              <a:ext uri="{FF2B5EF4-FFF2-40B4-BE49-F238E27FC236}">
                <a16:creationId xmlns:a16="http://schemas.microsoft.com/office/drawing/2014/main" id="{44B5372B-3BD9-C0A9-6961-8C4DE4A3DA1D}"/>
              </a:ext>
            </a:extLst>
          </p:cNvPr>
          <p:cNvPicPr>
            <a:picLocks noChangeAspect="1"/>
          </p:cNvPicPr>
          <p:nvPr/>
        </p:nvPicPr>
        <p:blipFill>
          <a:blip r:embed="rId4"/>
          <a:stretch>
            <a:fillRect/>
          </a:stretch>
        </p:blipFill>
        <p:spPr>
          <a:xfrm>
            <a:off x="303200" y="5124852"/>
            <a:ext cx="3717340" cy="647298"/>
          </a:xfrm>
          <a:prstGeom prst="rect">
            <a:avLst/>
          </a:prstGeom>
          <a:effectLst>
            <a:glow rad="228600">
              <a:schemeClr val="accent3">
                <a:satMod val="175000"/>
                <a:alpha val="40000"/>
              </a:schemeClr>
            </a:glow>
          </a:effectLst>
        </p:spPr>
      </p:pic>
      <p:pic>
        <p:nvPicPr>
          <p:cNvPr id="10" name="Picture 9">
            <a:extLst>
              <a:ext uri="{FF2B5EF4-FFF2-40B4-BE49-F238E27FC236}">
                <a16:creationId xmlns:a16="http://schemas.microsoft.com/office/drawing/2014/main" id="{35702441-8F7E-52F3-57EB-F681795A385D}"/>
              </a:ext>
            </a:extLst>
          </p:cNvPr>
          <p:cNvPicPr>
            <a:picLocks noChangeAspect="1"/>
          </p:cNvPicPr>
          <p:nvPr/>
        </p:nvPicPr>
        <p:blipFill>
          <a:blip r:embed="rId5"/>
          <a:stretch>
            <a:fillRect/>
          </a:stretch>
        </p:blipFill>
        <p:spPr>
          <a:xfrm>
            <a:off x="5427402" y="240659"/>
            <a:ext cx="8502911" cy="9275037"/>
          </a:xfrm>
          <a:prstGeom prst="rect">
            <a:avLst/>
          </a:prstGeom>
        </p:spPr>
      </p:pic>
    </p:spTree>
    <p:extLst>
      <p:ext uri="{BB962C8B-B14F-4D97-AF65-F5344CB8AC3E}">
        <p14:creationId xmlns:p14="http://schemas.microsoft.com/office/powerpoint/2010/main" val="3601343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1000" fill="hold"/>
                                        <p:tgtEl>
                                          <p:spTgt spid="34"/>
                                        </p:tgtEl>
                                        <p:attrNameLst>
                                          <p:attrName>ppt_w</p:attrName>
                                        </p:attrNameLst>
                                      </p:cBhvr>
                                      <p:tavLst>
                                        <p:tav tm="0">
                                          <p:val>
                                            <p:fltVal val="0"/>
                                          </p:val>
                                        </p:tav>
                                        <p:tav tm="100000">
                                          <p:val>
                                            <p:strVal val="#ppt_w"/>
                                          </p:val>
                                        </p:tav>
                                      </p:tavLst>
                                    </p:anim>
                                    <p:anim calcmode="lin" valueType="num">
                                      <p:cBhvr>
                                        <p:cTn id="8" dur="1000" fill="hold"/>
                                        <p:tgtEl>
                                          <p:spTgt spid="34"/>
                                        </p:tgtEl>
                                        <p:attrNameLst>
                                          <p:attrName>ppt_h</p:attrName>
                                        </p:attrNameLst>
                                      </p:cBhvr>
                                      <p:tavLst>
                                        <p:tav tm="0">
                                          <p:val>
                                            <p:fltVal val="0"/>
                                          </p:val>
                                        </p:tav>
                                        <p:tav tm="100000">
                                          <p:val>
                                            <p:strVal val="#ppt_h"/>
                                          </p:val>
                                        </p:tav>
                                      </p:tavLst>
                                    </p:anim>
                                    <p:animEffect transition="in" filter="fade">
                                      <p:cBhvr>
                                        <p:cTn id="9" dur="1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487E2BDD-9D49-52F6-1AD4-26794BAD794E}"/>
              </a:ext>
            </a:extLst>
          </p:cNvPr>
          <p:cNvGrpSpPr/>
          <p:nvPr/>
        </p:nvGrpSpPr>
        <p:grpSpPr>
          <a:xfrm>
            <a:off x="-976314" y="63817"/>
            <a:ext cx="18297526" cy="9962249"/>
            <a:chOff x="-957263" y="-1"/>
            <a:chExt cx="18297526" cy="9962249"/>
          </a:xfrm>
        </p:grpSpPr>
        <p:sp>
          <p:nvSpPr>
            <p:cNvPr id="20" name="Rectangle 19">
              <a:extLst>
                <a:ext uri="{FF2B5EF4-FFF2-40B4-BE49-F238E27FC236}">
                  <a16:creationId xmlns:a16="http://schemas.microsoft.com/office/drawing/2014/main" id="{3FD77695-8AC2-9197-32C1-C87037FCED36}"/>
                </a:ext>
              </a:extLst>
            </p:cNvPr>
            <p:cNvSpPr/>
            <p:nvPr/>
          </p:nvSpPr>
          <p:spPr>
            <a:xfrm>
              <a:off x="-957263" y="0"/>
              <a:ext cx="18245139" cy="1706880"/>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06F1796A-23F5-DF41-811A-C3F689434689}"/>
                </a:ext>
              </a:extLst>
            </p:cNvPr>
            <p:cNvSpPr/>
            <p:nvPr/>
          </p:nvSpPr>
          <p:spPr>
            <a:xfrm>
              <a:off x="2884352" y="0"/>
              <a:ext cx="14455911" cy="9753600"/>
            </a:xfrm>
            <a:prstGeom prst="rect">
              <a:avLst/>
            </a:prstGeom>
            <a:solidFill>
              <a:srgbClr val="1B3D6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FA5A3C91-CCBA-DB60-A803-187F83688691}"/>
                </a:ext>
              </a:extLst>
            </p:cNvPr>
            <p:cNvPicPr>
              <a:picLocks noChangeAspect="1"/>
            </p:cNvPicPr>
            <p:nvPr/>
          </p:nvPicPr>
          <p:blipFill>
            <a:blip r:embed="rId3"/>
            <a:stretch>
              <a:fillRect/>
            </a:stretch>
          </p:blipFill>
          <p:spPr>
            <a:xfrm>
              <a:off x="52387" y="-1"/>
              <a:ext cx="2831965" cy="9962249"/>
            </a:xfrm>
            <a:prstGeom prst="rect">
              <a:avLst/>
            </a:prstGeom>
          </p:spPr>
        </p:pic>
      </p:grpSp>
      <p:pic>
        <p:nvPicPr>
          <p:cNvPr id="32" name="Picture 31">
            <a:extLst>
              <a:ext uri="{FF2B5EF4-FFF2-40B4-BE49-F238E27FC236}">
                <a16:creationId xmlns:a16="http://schemas.microsoft.com/office/drawing/2014/main" id="{F682CA99-F3E0-157A-0180-D7E8F7D899BA}"/>
              </a:ext>
            </a:extLst>
          </p:cNvPr>
          <p:cNvPicPr>
            <a:picLocks noChangeAspect="1"/>
          </p:cNvPicPr>
          <p:nvPr/>
        </p:nvPicPr>
        <p:blipFill>
          <a:blip r:embed="rId4"/>
          <a:stretch>
            <a:fillRect/>
          </a:stretch>
        </p:blipFill>
        <p:spPr>
          <a:xfrm>
            <a:off x="398815" y="5044941"/>
            <a:ext cx="2949689" cy="795640"/>
          </a:xfrm>
          <a:prstGeom prst="rect">
            <a:avLst/>
          </a:prstGeom>
          <a:effectLst>
            <a:glow rad="228600">
              <a:schemeClr val="accent3">
                <a:satMod val="175000"/>
                <a:alpha val="40000"/>
              </a:schemeClr>
            </a:glow>
          </a:effectLst>
        </p:spPr>
      </p:pic>
      <p:pic>
        <p:nvPicPr>
          <p:cNvPr id="34" name="Picture 33">
            <a:extLst>
              <a:ext uri="{FF2B5EF4-FFF2-40B4-BE49-F238E27FC236}">
                <a16:creationId xmlns:a16="http://schemas.microsoft.com/office/drawing/2014/main" id="{63154545-E727-9417-DD19-B31FB0570661}"/>
              </a:ext>
            </a:extLst>
          </p:cNvPr>
          <p:cNvPicPr>
            <a:picLocks noChangeAspect="1"/>
          </p:cNvPicPr>
          <p:nvPr/>
        </p:nvPicPr>
        <p:blipFill>
          <a:blip r:embed="rId5"/>
          <a:stretch>
            <a:fillRect/>
          </a:stretch>
        </p:blipFill>
        <p:spPr>
          <a:xfrm>
            <a:off x="4764487" y="561274"/>
            <a:ext cx="10067794" cy="8114751"/>
          </a:xfrm>
          <a:prstGeom prst="rect">
            <a:avLst/>
          </a:prstGeom>
          <a:effectLst>
            <a:glow rad="228600">
              <a:schemeClr val="accent3">
                <a:satMod val="175000"/>
                <a:alpha val="40000"/>
              </a:schemeClr>
            </a:glow>
          </a:effectLst>
        </p:spPr>
      </p:pic>
    </p:spTree>
    <p:extLst>
      <p:ext uri="{BB962C8B-B14F-4D97-AF65-F5344CB8AC3E}">
        <p14:creationId xmlns:p14="http://schemas.microsoft.com/office/powerpoint/2010/main" val="3069307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1000" fill="hold"/>
                                        <p:tgtEl>
                                          <p:spTgt spid="32"/>
                                        </p:tgtEl>
                                        <p:attrNameLst>
                                          <p:attrName>ppt_w</p:attrName>
                                        </p:attrNameLst>
                                      </p:cBhvr>
                                      <p:tavLst>
                                        <p:tav tm="0">
                                          <p:val>
                                            <p:fltVal val="0"/>
                                          </p:val>
                                        </p:tav>
                                        <p:tav tm="100000">
                                          <p:val>
                                            <p:strVal val="#ppt_w"/>
                                          </p:val>
                                        </p:tav>
                                      </p:tavLst>
                                    </p:anim>
                                    <p:anim calcmode="lin" valueType="num">
                                      <p:cBhvr>
                                        <p:cTn id="8" dur="1000" fill="hold"/>
                                        <p:tgtEl>
                                          <p:spTgt spid="32"/>
                                        </p:tgtEl>
                                        <p:attrNameLst>
                                          <p:attrName>ppt_h</p:attrName>
                                        </p:attrNameLst>
                                      </p:cBhvr>
                                      <p:tavLst>
                                        <p:tav tm="0">
                                          <p:val>
                                            <p:fltVal val="0"/>
                                          </p:val>
                                        </p:tav>
                                        <p:tav tm="100000">
                                          <p:val>
                                            <p:strVal val="#ppt_h"/>
                                          </p:val>
                                        </p:tav>
                                      </p:tavLst>
                                    </p:anim>
                                    <p:animEffect transition="in" filter="fade">
                                      <p:cBhvr>
                                        <p:cTn id="9" dur="1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3B5E7405-3DD5-0281-2165-8B6A50D264C8}"/>
              </a:ext>
            </a:extLst>
          </p:cNvPr>
          <p:cNvGrpSpPr/>
          <p:nvPr/>
        </p:nvGrpSpPr>
        <p:grpSpPr>
          <a:xfrm>
            <a:off x="-976314" y="63817"/>
            <a:ext cx="18297526" cy="9962249"/>
            <a:chOff x="-957263" y="-1"/>
            <a:chExt cx="18297526" cy="9962249"/>
          </a:xfrm>
        </p:grpSpPr>
        <p:sp>
          <p:nvSpPr>
            <p:cNvPr id="20" name="Rectangle 19">
              <a:extLst>
                <a:ext uri="{FF2B5EF4-FFF2-40B4-BE49-F238E27FC236}">
                  <a16:creationId xmlns:a16="http://schemas.microsoft.com/office/drawing/2014/main" id="{891BE88D-B1BE-E8A7-A837-14724C768895}"/>
                </a:ext>
              </a:extLst>
            </p:cNvPr>
            <p:cNvSpPr/>
            <p:nvPr/>
          </p:nvSpPr>
          <p:spPr>
            <a:xfrm>
              <a:off x="-957263" y="0"/>
              <a:ext cx="18245139" cy="1706880"/>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30D16AEF-DCA0-B712-95D8-B79DB9C4F393}"/>
                </a:ext>
              </a:extLst>
            </p:cNvPr>
            <p:cNvSpPr/>
            <p:nvPr/>
          </p:nvSpPr>
          <p:spPr>
            <a:xfrm>
              <a:off x="2884352" y="0"/>
              <a:ext cx="14455911" cy="9753600"/>
            </a:xfrm>
            <a:prstGeom prst="rect">
              <a:avLst/>
            </a:prstGeom>
            <a:solidFill>
              <a:srgbClr val="1B3D6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0DC5694C-9E6B-5C6F-E664-C14487F856B9}"/>
                </a:ext>
              </a:extLst>
            </p:cNvPr>
            <p:cNvPicPr>
              <a:picLocks noChangeAspect="1"/>
            </p:cNvPicPr>
            <p:nvPr/>
          </p:nvPicPr>
          <p:blipFill>
            <a:blip r:embed="rId3"/>
            <a:stretch>
              <a:fillRect/>
            </a:stretch>
          </p:blipFill>
          <p:spPr>
            <a:xfrm>
              <a:off x="52387" y="-1"/>
              <a:ext cx="2831965" cy="9962249"/>
            </a:xfrm>
            <a:prstGeom prst="rect">
              <a:avLst/>
            </a:prstGeom>
          </p:spPr>
        </p:pic>
      </p:grpSp>
      <p:pic>
        <p:nvPicPr>
          <p:cNvPr id="34" name="Picture 33">
            <a:extLst>
              <a:ext uri="{FF2B5EF4-FFF2-40B4-BE49-F238E27FC236}">
                <a16:creationId xmlns:a16="http://schemas.microsoft.com/office/drawing/2014/main" id="{9ADB24C2-DC12-E62D-BDED-ED8301942957}"/>
              </a:ext>
            </a:extLst>
          </p:cNvPr>
          <p:cNvPicPr>
            <a:picLocks noChangeAspect="1"/>
          </p:cNvPicPr>
          <p:nvPr/>
        </p:nvPicPr>
        <p:blipFill>
          <a:blip r:embed="rId4"/>
          <a:stretch>
            <a:fillRect/>
          </a:stretch>
        </p:blipFill>
        <p:spPr>
          <a:xfrm>
            <a:off x="1343266" y="6334848"/>
            <a:ext cx="3073655" cy="2454064"/>
          </a:xfrm>
          <a:prstGeom prst="rect">
            <a:avLst/>
          </a:prstGeom>
          <a:effectLst>
            <a:glow rad="228600">
              <a:schemeClr val="accent3">
                <a:satMod val="175000"/>
                <a:alpha val="40000"/>
              </a:schemeClr>
            </a:glow>
          </a:effectLst>
        </p:spPr>
      </p:pic>
      <p:sp>
        <p:nvSpPr>
          <p:cNvPr id="35" name="Arrow: Right 34">
            <a:extLst>
              <a:ext uri="{FF2B5EF4-FFF2-40B4-BE49-F238E27FC236}">
                <a16:creationId xmlns:a16="http://schemas.microsoft.com/office/drawing/2014/main" id="{2A5DEC64-E6C8-5672-AE99-6B5B8A2F2844}"/>
              </a:ext>
            </a:extLst>
          </p:cNvPr>
          <p:cNvSpPr/>
          <p:nvPr/>
        </p:nvSpPr>
        <p:spPr>
          <a:xfrm>
            <a:off x="567840" y="6789330"/>
            <a:ext cx="1038656" cy="113263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8" name="Group 37">
            <a:extLst>
              <a:ext uri="{FF2B5EF4-FFF2-40B4-BE49-F238E27FC236}">
                <a16:creationId xmlns:a16="http://schemas.microsoft.com/office/drawing/2014/main" id="{F0D45958-A12D-4D4A-A8EA-E29528F01E7A}"/>
              </a:ext>
            </a:extLst>
          </p:cNvPr>
          <p:cNvGrpSpPr/>
          <p:nvPr/>
        </p:nvGrpSpPr>
        <p:grpSpPr>
          <a:xfrm>
            <a:off x="5155296" y="622855"/>
            <a:ext cx="10387783" cy="7533313"/>
            <a:chOff x="5323438" y="862233"/>
            <a:chExt cx="11063386" cy="8073813"/>
          </a:xfrm>
          <a:noFill/>
          <a:effectLst/>
        </p:grpSpPr>
        <p:pic>
          <p:nvPicPr>
            <p:cNvPr id="7" name="Picture 6">
              <a:extLst>
                <a:ext uri="{FF2B5EF4-FFF2-40B4-BE49-F238E27FC236}">
                  <a16:creationId xmlns:a16="http://schemas.microsoft.com/office/drawing/2014/main" id="{EC351592-C8DF-8DEC-3430-833C7CFCC16F}"/>
                </a:ext>
              </a:extLst>
            </p:cNvPr>
            <p:cNvPicPr>
              <a:picLocks noChangeAspect="1"/>
            </p:cNvPicPr>
            <p:nvPr/>
          </p:nvPicPr>
          <p:blipFill>
            <a:blip r:embed="rId5"/>
            <a:stretch>
              <a:fillRect/>
            </a:stretch>
          </p:blipFill>
          <p:spPr>
            <a:xfrm>
              <a:off x="5323438" y="862233"/>
              <a:ext cx="11063386" cy="8073813"/>
            </a:xfrm>
            <a:prstGeom prst="rect">
              <a:avLst/>
            </a:prstGeom>
            <a:grpFill/>
            <a:ln w="76200">
              <a:noFill/>
            </a:ln>
            <a:effectLst>
              <a:glow rad="228600">
                <a:schemeClr val="accent5">
                  <a:satMod val="175000"/>
                  <a:alpha val="40000"/>
                </a:schemeClr>
              </a:glow>
            </a:effectLst>
          </p:spPr>
        </p:pic>
        <p:pic>
          <p:nvPicPr>
            <p:cNvPr id="37" name="Picture 36">
              <a:extLst>
                <a:ext uri="{FF2B5EF4-FFF2-40B4-BE49-F238E27FC236}">
                  <a16:creationId xmlns:a16="http://schemas.microsoft.com/office/drawing/2014/main" id="{10BE962C-EEA9-D807-AB39-566244E9FD89}"/>
                </a:ext>
              </a:extLst>
            </p:cNvPr>
            <p:cNvPicPr>
              <a:picLocks noChangeAspect="1"/>
            </p:cNvPicPr>
            <p:nvPr/>
          </p:nvPicPr>
          <p:blipFill>
            <a:blip r:embed="rId6"/>
            <a:stretch>
              <a:fillRect/>
            </a:stretch>
          </p:blipFill>
          <p:spPr>
            <a:xfrm>
              <a:off x="5381825" y="1395028"/>
              <a:ext cx="10877133" cy="4612607"/>
            </a:xfrm>
            <a:prstGeom prst="rect">
              <a:avLst/>
            </a:prstGeom>
            <a:grpFill/>
            <a:ln>
              <a:noFill/>
            </a:ln>
          </p:spPr>
        </p:pic>
      </p:grpSp>
    </p:spTree>
    <p:extLst>
      <p:ext uri="{BB962C8B-B14F-4D97-AF65-F5344CB8AC3E}">
        <p14:creationId xmlns:p14="http://schemas.microsoft.com/office/powerpoint/2010/main" val="2859911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1000" fill="hold"/>
                                        <p:tgtEl>
                                          <p:spTgt spid="34"/>
                                        </p:tgtEl>
                                        <p:attrNameLst>
                                          <p:attrName>ppt_w</p:attrName>
                                        </p:attrNameLst>
                                      </p:cBhvr>
                                      <p:tavLst>
                                        <p:tav tm="0">
                                          <p:val>
                                            <p:fltVal val="0"/>
                                          </p:val>
                                        </p:tav>
                                        <p:tav tm="100000">
                                          <p:val>
                                            <p:strVal val="#ppt_w"/>
                                          </p:val>
                                        </p:tav>
                                      </p:tavLst>
                                    </p:anim>
                                    <p:anim calcmode="lin" valueType="num">
                                      <p:cBhvr>
                                        <p:cTn id="8" dur="1000" fill="hold"/>
                                        <p:tgtEl>
                                          <p:spTgt spid="34"/>
                                        </p:tgtEl>
                                        <p:attrNameLst>
                                          <p:attrName>ppt_h</p:attrName>
                                        </p:attrNameLst>
                                      </p:cBhvr>
                                      <p:tavLst>
                                        <p:tav tm="0">
                                          <p:val>
                                            <p:fltVal val="0"/>
                                          </p:val>
                                        </p:tav>
                                        <p:tav tm="100000">
                                          <p:val>
                                            <p:strVal val="#ppt_h"/>
                                          </p:val>
                                        </p:tav>
                                      </p:tavLst>
                                    </p:anim>
                                    <p:animEffect transition="in" filter="fade">
                                      <p:cBhvr>
                                        <p:cTn id="9" dur="1000"/>
                                        <p:tgtEl>
                                          <p:spTgt spid="34"/>
                                        </p:tgtEl>
                                      </p:cBhvr>
                                    </p:animEffect>
                                  </p:childTnLst>
                                </p:cTn>
                              </p:par>
                            </p:childTnLst>
                          </p:cTn>
                        </p:par>
                        <p:par>
                          <p:cTn id="10" fill="hold">
                            <p:stCondLst>
                              <p:cond delay="1000"/>
                            </p:stCondLst>
                            <p:childTnLst>
                              <p:par>
                                <p:cTn id="11" presetID="2" presetClass="entr" presetSubtype="8" fill="hold" grpId="0" nodeType="afterEffect">
                                  <p:stCondLst>
                                    <p:cond delay="0"/>
                                  </p:stCondLst>
                                  <p:childTnLst>
                                    <p:set>
                                      <p:cBhvr>
                                        <p:cTn id="12" dur="1" fill="hold">
                                          <p:stCondLst>
                                            <p:cond delay="0"/>
                                          </p:stCondLst>
                                        </p:cTn>
                                        <p:tgtEl>
                                          <p:spTgt spid="35"/>
                                        </p:tgtEl>
                                        <p:attrNameLst>
                                          <p:attrName>style.visibility</p:attrName>
                                        </p:attrNameLst>
                                      </p:cBhvr>
                                      <p:to>
                                        <p:strVal val="visible"/>
                                      </p:to>
                                    </p:set>
                                    <p:anim calcmode="lin" valueType="num">
                                      <p:cBhvr additive="base">
                                        <p:cTn id="13" dur="1000" fill="hold"/>
                                        <p:tgtEl>
                                          <p:spTgt spid="35"/>
                                        </p:tgtEl>
                                        <p:attrNameLst>
                                          <p:attrName>ppt_x</p:attrName>
                                        </p:attrNameLst>
                                      </p:cBhvr>
                                      <p:tavLst>
                                        <p:tav tm="0">
                                          <p:val>
                                            <p:strVal val="0-#ppt_w/2"/>
                                          </p:val>
                                        </p:tav>
                                        <p:tav tm="100000">
                                          <p:val>
                                            <p:strVal val="#ppt_x"/>
                                          </p:val>
                                        </p:tav>
                                      </p:tavLst>
                                    </p:anim>
                                    <p:anim calcmode="lin" valueType="num">
                                      <p:cBhvr additive="base">
                                        <p:cTn id="14" dur="1000" fill="hold"/>
                                        <p:tgtEl>
                                          <p:spTgt spid="3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04D7E-2E98-066B-21AE-01A7D0AEAE52}"/>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3997004C-FDF5-BFC3-0D63-1EA002EE4640}"/>
              </a:ext>
            </a:extLst>
          </p:cNvPr>
          <p:cNvSpPr>
            <a:spLocks noGrp="1"/>
          </p:cNvSpPr>
          <p:nvPr>
            <p:ph type="body" sz="quarter" idx="10"/>
          </p:nvPr>
        </p:nvSpPr>
        <p:spPr>
          <a:xfrm>
            <a:off x="0" y="394252"/>
            <a:ext cx="5286375" cy="779070"/>
          </a:xfrm>
        </p:spPr>
        <p:txBody>
          <a:bodyPr>
            <a:normAutofit fontScale="92500"/>
          </a:bodyPr>
          <a:lstStyle/>
          <a:p>
            <a:r>
              <a:rPr lang="en-US" dirty="0"/>
              <a:t>ONLINE RENEWAL: “QUICK PAY”</a:t>
            </a:r>
          </a:p>
        </p:txBody>
      </p:sp>
      <p:pic>
        <p:nvPicPr>
          <p:cNvPr id="5" name="Picture 4">
            <a:extLst>
              <a:ext uri="{FF2B5EF4-FFF2-40B4-BE49-F238E27FC236}">
                <a16:creationId xmlns:a16="http://schemas.microsoft.com/office/drawing/2014/main" id="{AF6A198D-468D-D3F6-F269-10506C96468F}"/>
              </a:ext>
            </a:extLst>
          </p:cNvPr>
          <p:cNvPicPr>
            <a:picLocks noChangeAspect="1"/>
          </p:cNvPicPr>
          <p:nvPr/>
        </p:nvPicPr>
        <p:blipFill>
          <a:blip r:embed="rId3"/>
          <a:stretch>
            <a:fillRect/>
          </a:stretch>
        </p:blipFill>
        <p:spPr>
          <a:xfrm>
            <a:off x="1378745" y="1400248"/>
            <a:ext cx="13665993" cy="7380262"/>
          </a:xfrm>
          <a:prstGeom prst="rect">
            <a:avLst/>
          </a:prstGeom>
          <a:effectLst>
            <a:glow rad="139700">
              <a:schemeClr val="accent1">
                <a:satMod val="175000"/>
                <a:alpha val="40000"/>
              </a:schemeClr>
            </a:glow>
          </a:effectLst>
        </p:spPr>
      </p:pic>
    </p:spTree>
    <p:extLst>
      <p:ext uri="{BB962C8B-B14F-4D97-AF65-F5344CB8AC3E}">
        <p14:creationId xmlns:p14="http://schemas.microsoft.com/office/powerpoint/2010/main" val="3700956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2B2EFD38-DBE3-FC43-CBBD-A54F0FAABC21}"/>
              </a:ext>
            </a:extLst>
          </p:cNvPr>
          <p:cNvGrpSpPr/>
          <p:nvPr/>
        </p:nvGrpSpPr>
        <p:grpSpPr>
          <a:xfrm>
            <a:off x="-976314" y="63817"/>
            <a:ext cx="18297526" cy="9962249"/>
            <a:chOff x="-957263" y="-1"/>
            <a:chExt cx="18297526" cy="9962249"/>
          </a:xfrm>
        </p:grpSpPr>
        <p:sp>
          <p:nvSpPr>
            <p:cNvPr id="24" name="Rectangle 23">
              <a:extLst>
                <a:ext uri="{FF2B5EF4-FFF2-40B4-BE49-F238E27FC236}">
                  <a16:creationId xmlns:a16="http://schemas.microsoft.com/office/drawing/2014/main" id="{613BAFA5-A8F2-0CA7-7577-3CF0F15CC67D}"/>
                </a:ext>
              </a:extLst>
            </p:cNvPr>
            <p:cNvSpPr/>
            <p:nvPr/>
          </p:nvSpPr>
          <p:spPr>
            <a:xfrm>
              <a:off x="-957263" y="0"/>
              <a:ext cx="18245139" cy="1706880"/>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1B3373DC-C325-6D91-8BF4-416AC005C723}"/>
                </a:ext>
              </a:extLst>
            </p:cNvPr>
            <p:cNvSpPr/>
            <p:nvPr/>
          </p:nvSpPr>
          <p:spPr>
            <a:xfrm>
              <a:off x="2884352" y="0"/>
              <a:ext cx="14455911" cy="9753600"/>
            </a:xfrm>
            <a:prstGeom prst="rect">
              <a:avLst/>
            </a:prstGeom>
            <a:solidFill>
              <a:srgbClr val="1B3D6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0D3BBEF2-EE6B-CBA2-BFBE-2ED3A514A79E}"/>
                </a:ext>
              </a:extLst>
            </p:cNvPr>
            <p:cNvPicPr>
              <a:picLocks noChangeAspect="1"/>
            </p:cNvPicPr>
            <p:nvPr/>
          </p:nvPicPr>
          <p:blipFill>
            <a:blip r:embed="rId3"/>
            <a:stretch>
              <a:fillRect/>
            </a:stretch>
          </p:blipFill>
          <p:spPr>
            <a:xfrm>
              <a:off x="52387" y="-1"/>
              <a:ext cx="2831965" cy="9962249"/>
            </a:xfrm>
            <a:prstGeom prst="rect">
              <a:avLst/>
            </a:prstGeom>
          </p:spPr>
        </p:pic>
      </p:grpSp>
      <p:pic>
        <p:nvPicPr>
          <p:cNvPr id="46" name="Picture 45">
            <a:extLst>
              <a:ext uri="{FF2B5EF4-FFF2-40B4-BE49-F238E27FC236}">
                <a16:creationId xmlns:a16="http://schemas.microsoft.com/office/drawing/2014/main" id="{CE3D038A-6F1F-A312-138C-EA08107BF4BB}"/>
              </a:ext>
            </a:extLst>
          </p:cNvPr>
          <p:cNvPicPr>
            <a:picLocks noChangeAspect="1"/>
          </p:cNvPicPr>
          <p:nvPr/>
        </p:nvPicPr>
        <p:blipFill>
          <a:blip r:embed="rId4"/>
          <a:stretch>
            <a:fillRect/>
          </a:stretch>
        </p:blipFill>
        <p:spPr>
          <a:xfrm>
            <a:off x="1253093" y="5207080"/>
            <a:ext cx="3530842" cy="2819091"/>
          </a:xfrm>
          <a:prstGeom prst="rect">
            <a:avLst/>
          </a:prstGeom>
          <a:effectLst>
            <a:glow rad="228600">
              <a:schemeClr val="accent3">
                <a:satMod val="175000"/>
                <a:alpha val="40000"/>
              </a:schemeClr>
            </a:glow>
          </a:effectLst>
        </p:spPr>
      </p:pic>
      <p:sp>
        <p:nvSpPr>
          <p:cNvPr id="47" name="Arrow: Right 46">
            <a:extLst>
              <a:ext uri="{FF2B5EF4-FFF2-40B4-BE49-F238E27FC236}">
                <a16:creationId xmlns:a16="http://schemas.microsoft.com/office/drawing/2014/main" id="{DF109F22-1207-D562-B75F-2655F30AFD86}"/>
              </a:ext>
            </a:extLst>
          </p:cNvPr>
          <p:cNvSpPr/>
          <p:nvPr/>
        </p:nvSpPr>
        <p:spPr>
          <a:xfrm>
            <a:off x="512718" y="6398450"/>
            <a:ext cx="1038656" cy="113263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0" name="Group 49">
            <a:extLst>
              <a:ext uri="{FF2B5EF4-FFF2-40B4-BE49-F238E27FC236}">
                <a16:creationId xmlns:a16="http://schemas.microsoft.com/office/drawing/2014/main" id="{4F4EE683-359D-7773-267D-CAFC3FE957A8}"/>
              </a:ext>
            </a:extLst>
          </p:cNvPr>
          <p:cNvGrpSpPr/>
          <p:nvPr/>
        </p:nvGrpSpPr>
        <p:grpSpPr>
          <a:xfrm>
            <a:off x="6097862" y="-1171587"/>
            <a:ext cx="8843300" cy="10701349"/>
            <a:chOff x="5336524" y="-1123169"/>
            <a:chExt cx="9753904" cy="10570760"/>
          </a:xfrm>
        </p:grpSpPr>
        <p:grpSp>
          <p:nvGrpSpPr>
            <p:cNvPr id="12" name="Group 11">
              <a:extLst>
                <a:ext uri="{FF2B5EF4-FFF2-40B4-BE49-F238E27FC236}">
                  <a16:creationId xmlns:a16="http://schemas.microsoft.com/office/drawing/2014/main" id="{371DB324-68E6-365F-DB23-A93E8FEE1FEB}"/>
                </a:ext>
              </a:extLst>
            </p:cNvPr>
            <p:cNvGrpSpPr/>
            <p:nvPr/>
          </p:nvGrpSpPr>
          <p:grpSpPr>
            <a:xfrm>
              <a:off x="5336524" y="-1123169"/>
              <a:ext cx="9753904" cy="10570760"/>
              <a:chOff x="473392" y="192111"/>
              <a:chExt cx="7692104" cy="8596105"/>
            </a:xfrm>
            <a:effectLst>
              <a:glow rad="228600">
                <a:schemeClr val="accent5">
                  <a:satMod val="175000"/>
                  <a:alpha val="40000"/>
                </a:schemeClr>
              </a:glow>
            </a:effectLst>
          </p:grpSpPr>
          <p:pic>
            <p:nvPicPr>
              <p:cNvPr id="7" name="Picture 6">
                <a:extLst>
                  <a:ext uri="{FF2B5EF4-FFF2-40B4-BE49-F238E27FC236}">
                    <a16:creationId xmlns:a16="http://schemas.microsoft.com/office/drawing/2014/main" id="{E1A63188-7CFD-C7C0-C367-B82D6A2929AD}"/>
                  </a:ext>
                </a:extLst>
              </p:cNvPr>
              <p:cNvPicPr>
                <a:picLocks noChangeAspect="1"/>
              </p:cNvPicPr>
              <p:nvPr/>
            </p:nvPicPr>
            <p:blipFill>
              <a:blip r:embed="rId5"/>
              <a:stretch>
                <a:fillRect/>
              </a:stretch>
            </p:blipFill>
            <p:spPr>
              <a:xfrm>
                <a:off x="491491" y="192111"/>
                <a:ext cx="7674005" cy="4206605"/>
              </a:xfrm>
              <a:prstGeom prst="rect">
                <a:avLst/>
              </a:prstGeom>
              <a:ln>
                <a:noFill/>
              </a:ln>
            </p:spPr>
          </p:pic>
          <p:pic>
            <p:nvPicPr>
              <p:cNvPr id="9" name="Picture 8">
                <a:extLst>
                  <a:ext uri="{FF2B5EF4-FFF2-40B4-BE49-F238E27FC236}">
                    <a16:creationId xmlns:a16="http://schemas.microsoft.com/office/drawing/2014/main" id="{8CB1EF36-8B12-01C9-F4F1-C3DD984538E8}"/>
                  </a:ext>
                </a:extLst>
              </p:cNvPr>
              <p:cNvPicPr>
                <a:picLocks noChangeAspect="1"/>
              </p:cNvPicPr>
              <p:nvPr/>
            </p:nvPicPr>
            <p:blipFill>
              <a:blip r:embed="rId6"/>
              <a:stretch>
                <a:fillRect/>
              </a:stretch>
            </p:blipFill>
            <p:spPr>
              <a:xfrm>
                <a:off x="473392" y="4398716"/>
                <a:ext cx="7681626" cy="4389500"/>
              </a:xfrm>
              <a:prstGeom prst="rect">
                <a:avLst/>
              </a:prstGeom>
              <a:ln>
                <a:noFill/>
              </a:ln>
            </p:spPr>
          </p:pic>
        </p:grpSp>
        <p:pic>
          <p:nvPicPr>
            <p:cNvPr id="49" name="Picture 48">
              <a:extLst>
                <a:ext uri="{FF2B5EF4-FFF2-40B4-BE49-F238E27FC236}">
                  <a16:creationId xmlns:a16="http://schemas.microsoft.com/office/drawing/2014/main" id="{B18E0979-EDC6-5960-BB89-4EBA415F08DE}"/>
                </a:ext>
              </a:extLst>
            </p:cNvPr>
            <p:cNvPicPr>
              <a:picLocks noChangeAspect="1"/>
            </p:cNvPicPr>
            <p:nvPr/>
          </p:nvPicPr>
          <p:blipFill>
            <a:blip r:embed="rId7"/>
            <a:stretch>
              <a:fillRect/>
            </a:stretch>
          </p:blipFill>
          <p:spPr>
            <a:xfrm>
              <a:off x="9784312" y="5630350"/>
              <a:ext cx="3513124" cy="3429297"/>
            </a:xfrm>
            <a:prstGeom prst="rect">
              <a:avLst/>
            </a:prstGeom>
          </p:spPr>
        </p:pic>
      </p:grpSp>
    </p:spTree>
    <p:extLst>
      <p:ext uri="{BB962C8B-B14F-4D97-AF65-F5344CB8AC3E}">
        <p14:creationId xmlns:p14="http://schemas.microsoft.com/office/powerpoint/2010/main" val="2374056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1000" fill="hold"/>
                                        <p:tgtEl>
                                          <p:spTgt spid="46"/>
                                        </p:tgtEl>
                                        <p:attrNameLst>
                                          <p:attrName>ppt_w</p:attrName>
                                        </p:attrNameLst>
                                      </p:cBhvr>
                                      <p:tavLst>
                                        <p:tav tm="0">
                                          <p:val>
                                            <p:fltVal val="0"/>
                                          </p:val>
                                        </p:tav>
                                        <p:tav tm="100000">
                                          <p:val>
                                            <p:strVal val="#ppt_w"/>
                                          </p:val>
                                        </p:tav>
                                      </p:tavLst>
                                    </p:anim>
                                    <p:anim calcmode="lin" valueType="num">
                                      <p:cBhvr>
                                        <p:cTn id="8" dur="1000" fill="hold"/>
                                        <p:tgtEl>
                                          <p:spTgt spid="46"/>
                                        </p:tgtEl>
                                        <p:attrNameLst>
                                          <p:attrName>ppt_h</p:attrName>
                                        </p:attrNameLst>
                                      </p:cBhvr>
                                      <p:tavLst>
                                        <p:tav tm="0">
                                          <p:val>
                                            <p:fltVal val="0"/>
                                          </p:val>
                                        </p:tav>
                                        <p:tav tm="100000">
                                          <p:val>
                                            <p:strVal val="#ppt_h"/>
                                          </p:val>
                                        </p:tav>
                                      </p:tavLst>
                                    </p:anim>
                                    <p:animEffect transition="in" filter="fade">
                                      <p:cBhvr>
                                        <p:cTn id="9" dur="1000"/>
                                        <p:tgtEl>
                                          <p:spTgt spid="46"/>
                                        </p:tgtEl>
                                      </p:cBhvr>
                                    </p:animEffect>
                                  </p:childTnLst>
                                </p:cTn>
                              </p:par>
                            </p:childTnLst>
                          </p:cTn>
                        </p:par>
                        <p:par>
                          <p:cTn id="10" fill="hold">
                            <p:stCondLst>
                              <p:cond delay="1000"/>
                            </p:stCondLst>
                            <p:childTnLst>
                              <p:par>
                                <p:cTn id="11" presetID="2" presetClass="entr" presetSubtype="8" fill="hold" grpId="0" nodeType="afterEffect">
                                  <p:stCondLst>
                                    <p:cond delay="0"/>
                                  </p:stCondLst>
                                  <p:childTnLst>
                                    <p:set>
                                      <p:cBhvr>
                                        <p:cTn id="12" dur="1" fill="hold">
                                          <p:stCondLst>
                                            <p:cond delay="0"/>
                                          </p:stCondLst>
                                        </p:cTn>
                                        <p:tgtEl>
                                          <p:spTgt spid="47"/>
                                        </p:tgtEl>
                                        <p:attrNameLst>
                                          <p:attrName>style.visibility</p:attrName>
                                        </p:attrNameLst>
                                      </p:cBhvr>
                                      <p:to>
                                        <p:strVal val="visible"/>
                                      </p:to>
                                    </p:set>
                                    <p:anim calcmode="lin" valueType="num">
                                      <p:cBhvr additive="base">
                                        <p:cTn id="13" dur="1000" fill="hold"/>
                                        <p:tgtEl>
                                          <p:spTgt spid="47"/>
                                        </p:tgtEl>
                                        <p:attrNameLst>
                                          <p:attrName>ppt_x</p:attrName>
                                        </p:attrNameLst>
                                      </p:cBhvr>
                                      <p:tavLst>
                                        <p:tav tm="0">
                                          <p:val>
                                            <p:strVal val="0-#ppt_w/2"/>
                                          </p:val>
                                        </p:tav>
                                        <p:tav tm="100000">
                                          <p:val>
                                            <p:strVal val="#ppt_x"/>
                                          </p:val>
                                        </p:tav>
                                      </p:tavLst>
                                    </p:anim>
                                    <p:anim calcmode="lin" valueType="num">
                                      <p:cBhvr additive="base">
                                        <p:cTn id="14" dur="1000" fill="hold"/>
                                        <p:tgtEl>
                                          <p:spTgt spid="4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C7F09589-19CE-6319-330B-A371B1F5CF43}"/>
              </a:ext>
            </a:extLst>
          </p:cNvPr>
          <p:cNvGrpSpPr/>
          <p:nvPr/>
        </p:nvGrpSpPr>
        <p:grpSpPr>
          <a:xfrm>
            <a:off x="-976314" y="63817"/>
            <a:ext cx="18297526" cy="9962249"/>
            <a:chOff x="-957263" y="-1"/>
            <a:chExt cx="18297526" cy="9962249"/>
          </a:xfrm>
        </p:grpSpPr>
        <p:sp>
          <p:nvSpPr>
            <p:cNvPr id="20" name="Rectangle 19">
              <a:extLst>
                <a:ext uri="{FF2B5EF4-FFF2-40B4-BE49-F238E27FC236}">
                  <a16:creationId xmlns:a16="http://schemas.microsoft.com/office/drawing/2014/main" id="{DA53A0E4-1A41-A551-9AA8-D18241069FC4}"/>
                </a:ext>
              </a:extLst>
            </p:cNvPr>
            <p:cNvSpPr/>
            <p:nvPr/>
          </p:nvSpPr>
          <p:spPr>
            <a:xfrm>
              <a:off x="-957263" y="0"/>
              <a:ext cx="18245139" cy="1706880"/>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D3B0AA7-7A87-ADD1-5BEF-AC2041DAD40B}"/>
                </a:ext>
              </a:extLst>
            </p:cNvPr>
            <p:cNvSpPr/>
            <p:nvPr/>
          </p:nvSpPr>
          <p:spPr>
            <a:xfrm>
              <a:off x="2884352" y="0"/>
              <a:ext cx="14455911" cy="9753600"/>
            </a:xfrm>
            <a:prstGeom prst="rect">
              <a:avLst/>
            </a:prstGeom>
            <a:solidFill>
              <a:srgbClr val="1B3D6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BCA6C2E3-A29C-1EDB-6C33-CAC1B915BB7B}"/>
                </a:ext>
              </a:extLst>
            </p:cNvPr>
            <p:cNvPicPr>
              <a:picLocks noChangeAspect="1"/>
            </p:cNvPicPr>
            <p:nvPr/>
          </p:nvPicPr>
          <p:blipFill>
            <a:blip r:embed="rId3"/>
            <a:stretch>
              <a:fillRect/>
            </a:stretch>
          </p:blipFill>
          <p:spPr>
            <a:xfrm>
              <a:off x="52387" y="-1"/>
              <a:ext cx="2831965" cy="9962249"/>
            </a:xfrm>
            <a:prstGeom prst="rect">
              <a:avLst/>
            </a:prstGeom>
          </p:spPr>
        </p:pic>
      </p:grpSp>
      <p:pic>
        <p:nvPicPr>
          <p:cNvPr id="31" name="Picture 30">
            <a:extLst>
              <a:ext uri="{FF2B5EF4-FFF2-40B4-BE49-F238E27FC236}">
                <a16:creationId xmlns:a16="http://schemas.microsoft.com/office/drawing/2014/main" id="{BA69515E-4082-BCD7-423A-804C53B7C62E}"/>
              </a:ext>
            </a:extLst>
          </p:cNvPr>
          <p:cNvPicPr>
            <a:picLocks noChangeAspect="1"/>
          </p:cNvPicPr>
          <p:nvPr/>
        </p:nvPicPr>
        <p:blipFill>
          <a:blip r:embed="rId4"/>
          <a:stretch>
            <a:fillRect/>
          </a:stretch>
        </p:blipFill>
        <p:spPr>
          <a:xfrm>
            <a:off x="1387836" y="5971991"/>
            <a:ext cx="2531685" cy="2021345"/>
          </a:xfrm>
          <a:prstGeom prst="rect">
            <a:avLst/>
          </a:prstGeom>
          <a:effectLst>
            <a:glow rad="228600">
              <a:schemeClr val="accent3">
                <a:satMod val="175000"/>
                <a:alpha val="40000"/>
              </a:schemeClr>
            </a:glow>
          </a:effectLst>
        </p:spPr>
      </p:pic>
      <p:sp>
        <p:nvSpPr>
          <p:cNvPr id="32" name="Arrow: Right 31">
            <a:extLst>
              <a:ext uri="{FF2B5EF4-FFF2-40B4-BE49-F238E27FC236}">
                <a16:creationId xmlns:a16="http://schemas.microsoft.com/office/drawing/2014/main" id="{B4C59FBC-9547-95CF-B3DA-AF6130DEC9CA}"/>
              </a:ext>
            </a:extLst>
          </p:cNvPr>
          <p:cNvSpPr/>
          <p:nvPr/>
        </p:nvSpPr>
        <p:spPr>
          <a:xfrm>
            <a:off x="512718" y="7135050"/>
            <a:ext cx="1038656" cy="113263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99DBACF9-0849-E899-999E-AC278E58E4A3}"/>
              </a:ext>
            </a:extLst>
          </p:cNvPr>
          <p:cNvPicPr>
            <a:picLocks noChangeAspect="1"/>
          </p:cNvPicPr>
          <p:nvPr/>
        </p:nvPicPr>
        <p:blipFill>
          <a:blip r:embed="rId5"/>
          <a:stretch>
            <a:fillRect/>
          </a:stretch>
        </p:blipFill>
        <p:spPr>
          <a:xfrm>
            <a:off x="5723458" y="325472"/>
            <a:ext cx="8506891" cy="8923384"/>
          </a:xfrm>
          <a:prstGeom prst="rect">
            <a:avLst/>
          </a:prstGeom>
        </p:spPr>
      </p:pic>
    </p:spTree>
    <p:extLst>
      <p:ext uri="{BB962C8B-B14F-4D97-AF65-F5344CB8AC3E}">
        <p14:creationId xmlns:p14="http://schemas.microsoft.com/office/powerpoint/2010/main" val="970506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p:cTn id="7" dur="1000" fill="hold"/>
                                        <p:tgtEl>
                                          <p:spTgt spid="31"/>
                                        </p:tgtEl>
                                        <p:attrNameLst>
                                          <p:attrName>ppt_w</p:attrName>
                                        </p:attrNameLst>
                                      </p:cBhvr>
                                      <p:tavLst>
                                        <p:tav tm="0">
                                          <p:val>
                                            <p:fltVal val="0"/>
                                          </p:val>
                                        </p:tav>
                                        <p:tav tm="100000">
                                          <p:val>
                                            <p:strVal val="#ppt_w"/>
                                          </p:val>
                                        </p:tav>
                                      </p:tavLst>
                                    </p:anim>
                                    <p:anim calcmode="lin" valueType="num">
                                      <p:cBhvr>
                                        <p:cTn id="8" dur="1000" fill="hold"/>
                                        <p:tgtEl>
                                          <p:spTgt spid="31"/>
                                        </p:tgtEl>
                                        <p:attrNameLst>
                                          <p:attrName>ppt_h</p:attrName>
                                        </p:attrNameLst>
                                      </p:cBhvr>
                                      <p:tavLst>
                                        <p:tav tm="0">
                                          <p:val>
                                            <p:fltVal val="0"/>
                                          </p:val>
                                        </p:tav>
                                        <p:tav tm="100000">
                                          <p:val>
                                            <p:strVal val="#ppt_h"/>
                                          </p:val>
                                        </p:tav>
                                      </p:tavLst>
                                    </p:anim>
                                    <p:animEffect transition="in" filter="fade">
                                      <p:cBhvr>
                                        <p:cTn id="9" dur="1000"/>
                                        <p:tgtEl>
                                          <p:spTgt spid="31"/>
                                        </p:tgtEl>
                                      </p:cBhvr>
                                    </p:animEffect>
                                  </p:childTnLst>
                                </p:cTn>
                              </p:par>
                            </p:childTnLst>
                          </p:cTn>
                        </p:par>
                        <p:par>
                          <p:cTn id="10" fill="hold">
                            <p:stCondLst>
                              <p:cond delay="1000"/>
                            </p:stCondLst>
                            <p:childTnLst>
                              <p:par>
                                <p:cTn id="11" presetID="2" presetClass="entr" presetSubtype="8" fill="hold" grpId="0" nodeType="afterEffect">
                                  <p:stCondLst>
                                    <p:cond delay="0"/>
                                  </p:stCondLst>
                                  <p:childTnLst>
                                    <p:set>
                                      <p:cBhvr>
                                        <p:cTn id="12" dur="1" fill="hold">
                                          <p:stCondLst>
                                            <p:cond delay="0"/>
                                          </p:stCondLst>
                                        </p:cTn>
                                        <p:tgtEl>
                                          <p:spTgt spid="32"/>
                                        </p:tgtEl>
                                        <p:attrNameLst>
                                          <p:attrName>style.visibility</p:attrName>
                                        </p:attrNameLst>
                                      </p:cBhvr>
                                      <p:to>
                                        <p:strVal val="visible"/>
                                      </p:to>
                                    </p:set>
                                    <p:anim calcmode="lin" valueType="num">
                                      <p:cBhvr additive="base">
                                        <p:cTn id="13" dur="1000" fill="hold"/>
                                        <p:tgtEl>
                                          <p:spTgt spid="32"/>
                                        </p:tgtEl>
                                        <p:attrNameLst>
                                          <p:attrName>ppt_x</p:attrName>
                                        </p:attrNameLst>
                                      </p:cBhvr>
                                      <p:tavLst>
                                        <p:tav tm="0">
                                          <p:val>
                                            <p:strVal val="0-#ppt_w/2"/>
                                          </p:val>
                                        </p:tav>
                                        <p:tav tm="100000">
                                          <p:val>
                                            <p:strVal val="#ppt_x"/>
                                          </p:val>
                                        </p:tav>
                                      </p:tavLst>
                                    </p:anim>
                                    <p:anim calcmode="lin" valueType="num">
                                      <p:cBhvr additive="base">
                                        <p:cTn id="14" dur="1000" fill="hold"/>
                                        <p:tgtEl>
                                          <p:spTgt spid="3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0C7CBA24-BC9E-4527-796F-C3FDEBB91036}"/>
              </a:ext>
            </a:extLst>
          </p:cNvPr>
          <p:cNvGrpSpPr/>
          <p:nvPr/>
        </p:nvGrpSpPr>
        <p:grpSpPr>
          <a:xfrm>
            <a:off x="-976314" y="63817"/>
            <a:ext cx="18297526" cy="9962249"/>
            <a:chOff x="-957263" y="-1"/>
            <a:chExt cx="18297526" cy="9962249"/>
          </a:xfrm>
        </p:grpSpPr>
        <p:sp>
          <p:nvSpPr>
            <p:cNvPr id="10" name="Rectangle 9">
              <a:extLst>
                <a:ext uri="{FF2B5EF4-FFF2-40B4-BE49-F238E27FC236}">
                  <a16:creationId xmlns:a16="http://schemas.microsoft.com/office/drawing/2014/main" id="{DE3B7EAD-C2E8-4B50-74EC-FB01503C65B4}"/>
                </a:ext>
              </a:extLst>
            </p:cNvPr>
            <p:cNvSpPr/>
            <p:nvPr/>
          </p:nvSpPr>
          <p:spPr>
            <a:xfrm>
              <a:off x="-957263" y="0"/>
              <a:ext cx="18245139" cy="1706880"/>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E48315F-8228-E7BD-20E3-5F334E5227FE}"/>
                </a:ext>
              </a:extLst>
            </p:cNvPr>
            <p:cNvSpPr/>
            <p:nvPr/>
          </p:nvSpPr>
          <p:spPr>
            <a:xfrm>
              <a:off x="2884352" y="0"/>
              <a:ext cx="14455911" cy="9753600"/>
            </a:xfrm>
            <a:prstGeom prst="rect">
              <a:avLst/>
            </a:prstGeom>
            <a:solidFill>
              <a:srgbClr val="1B3D6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A0FA23C3-3DB8-26E8-6280-ED4220A33AF3}"/>
                </a:ext>
              </a:extLst>
            </p:cNvPr>
            <p:cNvPicPr>
              <a:picLocks noChangeAspect="1"/>
            </p:cNvPicPr>
            <p:nvPr/>
          </p:nvPicPr>
          <p:blipFill>
            <a:blip r:embed="rId3"/>
            <a:stretch>
              <a:fillRect/>
            </a:stretch>
          </p:blipFill>
          <p:spPr>
            <a:xfrm>
              <a:off x="52387" y="-1"/>
              <a:ext cx="2831965" cy="9962249"/>
            </a:xfrm>
            <a:prstGeom prst="rect">
              <a:avLst/>
            </a:prstGeom>
          </p:spPr>
        </p:pic>
      </p:grpSp>
      <p:pic>
        <p:nvPicPr>
          <p:cNvPr id="33" name="Picture 32">
            <a:extLst>
              <a:ext uri="{FF2B5EF4-FFF2-40B4-BE49-F238E27FC236}">
                <a16:creationId xmlns:a16="http://schemas.microsoft.com/office/drawing/2014/main" id="{B34056FA-0DB7-8331-3C1F-90F2B0F85B8C}"/>
              </a:ext>
            </a:extLst>
          </p:cNvPr>
          <p:cNvPicPr>
            <a:picLocks noChangeAspect="1"/>
          </p:cNvPicPr>
          <p:nvPr/>
        </p:nvPicPr>
        <p:blipFill>
          <a:blip r:embed="rId4"/>
          <a:stretch>
            <a:fillRect/>
          </a:stretch>
        </p:blipFill>
        <p:spPr>
          <a:xfrm>
            <a:off x="1221143" y="5786699"/>
            <a:ext cx="2708515" cy="2895309"/>
          </a:xfrm>
          <a:prstGeom prst="rect">
            <a:avLst/>
          </a:prstGeom>
          <a:effectLst>
            <a:glow rad="228600">
              <a:schemeClr val="accent3">
                <a:satMod val="175000"/>
                <a:alpha val="40000"/>
              </a:schemeClr>
            </a:glow>
          </a:effectLst>
        </p:spPr>
      </p:pic>
      <p:sp>
        <p:nvSpPr>
          <p:cNvPr id="34" name="Arrow: Right 33">
            <a:extLst>
              <a:ext uri="{FF2B5EF4-FFF2-40B4-BE49-F238E27FC236}">
                <a16:creationId xmlns:a16="http://schemas.microsoft.com/office/drawing/2014/main" id="{88036576-EED7-16CF-4A4F-AD46A69009A9}"/>
              </a:ext>
            </a:extLst>
          </p:cNvPr>
          <p:cNvSpPr/>
          <p:nvPr/>
        </p:nvSpPr>
        <p:spPr>
          <a:xfrm>
            <a:off x="500573" y="6049203"/>
            <a:ext cx="1038656" cy="113263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Picture 35">
            <a:extLst>
              <a:ext uri="{FF2B5EF4-FFF2-40B4-BE49-F238E27FC236}">
                <a16:creationId xmlns:a16="http://schemas.microsoft.com/office/drawing/2014/main" id="{BB93A22A-4250-5C7B-CC7B-22094358AE86}"/>
              </a:ext>
            </a:extLst>
          </p:cNvPr>
          <p:cNvPicPr>
            <a:picLocks noChangeAspect="1"/>
          </p:cNvPicPr>
          <p:nvPr/>
        </p:nvPicPr>
        <p:blipFill>
          <a:blip r:embed="rId5"/>
          <a:stretch>
            <a:fillRect/>
          </a:stretch>
        </p:blipFill>
        <p:spPr>
          <a:xfrm>
            <a:off x="4175834" y="212845"/>
            <a:ext cx="9876766" cy="6821434"/>
          </a:xfrm>
          <a:prstGeom prst="rect">
            <a:avLst/>
          </a:prstGeom>
          <a:effectLst>
            <a:glow rad="228600">
              <a:schemeClr val="accent3">
                <a:satMod val="175000"/>
                <a:alpha val="40000"/>
              </a:schemeClr>
            </a:glow>
          </a:effectLst>
        </p:spPr>
      </p:pic>
      <p:grpSp>
        <p:nvGrpSpPr>
          <p:cNvPr id="28" name="Group 27">
            <a:extLst>
              <a:ext uri="{FF2B5EF4-FFF2-40B4-BE49-F238E27FC236}">
                <a16:creationId xmlns:a16="http://schemas.microsoft.com/office/drawing/2014/main" id="{0796EE57-790B-FF8A-C835-5DF0728EF892}"/>
              </a:ext>
            </a:extLst>
          </p:cNvPr>
          <p:cNvGrpSpPr/>
          <p:nvPr/>
        </p:nvGrpSpPr>
        <p:grpSpPr>
          <a:xfrm>
            <a:off x="8410388" y="3154694"/>
            <a:ext cx="8775188" cy="8054293"/>
            <a:chOff x="9949350" y="709013"/>
            <a:chExt cx="6365585" cy="7354083"/>
          </a:xfrm>
        </p:grpSpPr>
        <p:grpSp>
          <p:nvGrpSpPr>
            <p:cNvPr id="42" name="Group 41">
              <a:extLst>
                <a:ext uri="{FF2B5EF4-FFF2-40B4-BE49-F238E27FC236}">
                  <a16:creationId xmlns:a16="http://schemas.microsoft.com/office/drawing/2014/main" id="{B63CDD70-3FA6-AC96-E1FD-F2CD2D9D940E}"/>
                </a:ext>
              </a:extLst>
            </p:cNvPr>
            <p:cNvGrpSpPr/>
            <p:nvPr/>
          </p:nvGrpSpPr>
          <p:grpSpPr>
            <a:xfrm>
              <a:off x="9949350" y="709013"/>
              <a:ext cx="6365585" cy="7354083"/>
              <a:chOff x="9332874" y="794738"/>
              <a:chExt cx="6365585" cy="7354083"/>
            </a:xfrm>
            <a:effectLst>
              <a:glow rad="101600">
                <a:srgbClr val="FFC000">
                  <a:alpha val="60000"/>
                </a:srgbClr>
              </a:glow>
            </a:effectLst>
          </p:grpSpPr>
          <p:pic>
            <p:nvPicPr>
              <p:cNvPr id="38" name="Picture 37">
                <a:extLst>
                  <a:ext uri="{FF2B5EF4-FFF2-40B4-BE49-F238E27FC236}">
                    <a16:creationId xmlns:a16="http://schemas.microsoft.com/office/drawing/2014/main" id="{2926455E-6633-5029-2BB9-596745E3C211}"/>
                  </a:ext>
                </a:extLst>
              </p:cNvPr>
              <p:cNvPicPr>
                <a:picLocks noChangeAspect="1"/>
              </p:cNvPicPr>
              <p:nvPr/>
            </p:nvPicPr>
            <p:blipFill>
              <a:blip r:embed="rId6"/>
              <a:stretch>
                <a:fillRect/>
              </a:stretch>
            </p:blipFill>
            <p:spPr>
              <a:xfrm>
                <a:off x="9332874" y="794738"/>
                <a:ext cx="6365585" cy="7354083"/>
              </a:xfrm>
              <a:prstGeom prst="rect">
                <a:avLst/>
              </a:prstGeom>
            </p:spPr>
          </p:pic>
          <p:sp>
            <p:nvSpPr>
              <p:cNvPr id="39" name="TextBox 38">
                <a:extLst>
                  <a:ext uri="{FF2B5EF4-FFF2-40B4-BE49-F238E27FC236}">
                    <a16:creationId xmlns:a16="http://schemas.microsoft.com/office/drawing/2014/main" id="{4BB1E5D8-E299-46CC-14B1-8F15CB23B335}"/>
                  </a:ext>
                </a:extLst>
              </p:cNvPr>
              <p:cNvSpPr txBox="1"/>
              <p:nvPr/>
            </p:nvSpPr>
            <p:spPr>
              <a:xfrm>
                <a:off x="10891178" y="2160314"/>
                <a:ext cx="2103120" cy="307777"/>
              </a:xfrm>
              <a:prstGeom prst="rect">
                <a:avLst/>
              </a:prstGeom>
              <a:solidFill>
                <a:srgbClr val="FFFFFF"/>
              </a:solidFill>
              <a:ln>
                <a:solidFill>
                  <a:srgbClr val="FFFFFF"/>
                </a:solidFill>
              </a:ln>
            </p:spPr>
            <p:txBody>
              <a:bodyPr wrap="square" rtlCol="0">
                <a:spAutoFit/>
              </a:bodyPr>
              <a:lstStyle/>
              <a:p>
                <a:pPr algn="l"/>
                <a:r>
                  <a:rPr lang="en-US" sz="1400" dirty="0"/>
                  <a:t>Samuel Sample</a:t>
                </a:r>
              </a:p>
            </p:txBody>
          </p:sp>
          <p:sp>
            <p:nvSpPr>
              <p:cNvPr id="40" name="TextBox 39">
                <a:extLst>
                  <a:ext uri="{FF2B5EF4-FFF2-40B4-BE49-F238E27FC236}">
                    <a16:creationId xmlns:a16="http://schemas.microsoft.com/office/drawing/2014/main" id="{B3E9BC5B-BE3B-DA5C-AE79-3B1663033698}"/>
                  </a:ext>
                </a:extLst>
              </p:cNvPr>
              <p:cNvSpPr txBox="1"/>
              <p:nvPr/>
            </p:nvSpPr>
            <p:spPr>
              <a:xfrm>
                <a:off x="10891178" y="4967175"/>
                <a:ext cx="2103120" cy="307777"/>
              </a:xfrm>
              <a:prstGeom prst="rect">
                <a:avLst/>
              </a:prstGeom>
              <a:solidFill>
                <a:srgbClr val="FFFFFF"/>
              </a:solidFill>
              <a:ln>
                <a:solidFill>
                  <a:srgbClr val="FFFFFF"/>
                </a:solidFill>
              </a:ln>
            </p:spPr>
            <p:txBody>
              <a:bodyPr wrap="square" rtlCol="0">
                <a:spAutoFit/>
              </a:bodyPr>
              <a:lstStyle/>
              <a:p>
                <a:pPr algn="l"/>
                <a:r>
                  <a:rPr lang="en-US" sz="1400" dirty="0"/>
                  <a:t>Samuel Sample</a:t>
                </a:r>
              </a:p>
            </p:txBody>
          </p:sp>
          <p:sp>
            <p:nvSpPr>
              <p:cNvPr id="41" name="TextBox 40">
                <a:extLst>
                  <a:ext uri="{FF2B5EF4-FFF2-40B4-BE49-F238E27FC236}">
                    <a16:creationId xmlns:a16="http://schemas.microsoft.com/office/drawing/2014/main" id="{DE8D6ED7-8F0A-7539-3743-6B96C4432D74}"/>
                  </a:ext>
                </a:extLst>
              </p:cNvPr>
              <p:cNvSpPr txBox="1"/>
              <p:nvPr/>
            </p:nvSpPr>
            <p:spPr>
              <a:xfrm>
                <a:off x="10891178" y="7721872"/>
                <a:ext cx="2103120" cy="307777"/>
              </a:xfrm>
              <a:prstGeom prst="rect">
                <a:avLst/>
              </a:prstGeom>
              <a:solidFill>
                <a:srgbClr val="FFFFFF"/>
              </a:solidFill>
              <a:ln>
                <a:solidFill>
                  <a:srgbClr val="FFFFFF"/>
                </a:solidFill>
              </a:ln>
            </p:spPr>
            <p:txBody>
              <a:bodyPr wrap="square" rtlCol="0">
                <a:spAutoFit/>
              </a:bodyPr>
              <a:lstStyle/>
              <a:p>
                <a:pPr algn="l"/>
                <a:r>
                  <a:rPr lang="en-US" sz="1400" dirty="0"/>
                  <a:t>Samuel Sample</a:t>
                </a:r>
              </a:p>
            </p:txBody>
          </p:sp>
        </p:grpSp>
        <p:sp>
          <p:nvSpPr>
            <p:cNvPr id="14" name="TextBox 13">
              <a:extLst>
                <a:ext uri="{FF2B5EF4-FFF2-40B4-BE49-F238E27FC236}">
                  <a16:creationId xmlns:a16="http://schemas.microsoft.com/office/drawing/2014/main" id="{B77381B4-BB39-5EFE-B61A-48F1E5DE633C}"/>
                </a:ext>
              </a:extLst>
            </p:cNvPr>
            <p:cNvSpPr txBox="1"/>
            <p:nvPr/>
          </p:nvSpPr>
          <p:spPr>
            <a:xfrm>
              <a:off x="11507654" y="5326555"/>
              <a:ext cx="2103120" cy="307777"/>
            </a:xfrm>
            <a:prstGeom prst="rect">
              <a:avLst/>
            </a:prstGeom>
            <a:solidFill>
              <a:srgbClr val="FFFFFF"/>
            </a:solidFill>
            <a:ln>
              <a:solidFill>
                <a:srgbClr val="FFFFFF"/>
              </a:solidFill>
            </a:ln>
          </p:spPr>
          <p:txBody>
            <a:bodyPr wrap="square" rtlCol="0">
              <a:spAutoFit/>
            </a:bodyPr>
            <a:lstStyle/>
            <a:p>
              <a:pPr algn="l"/>
              <a:r>
                <a:rPr lang="en-US" sz="1400" dirty="0"/>
                <a:t>6/26/2025</a:t>
              </a:r>
            </a:p>
          </p:txBody>
        </p:sp>
        <p:sp>
          <p:nvSpPr>
            <p:cNvPr id="15" name="TextBox 14">
              <a:extLst>
                <a:ext uri="{FF2B5EF4-FFF2-40B4-BE49-F238E27FC236}">
                  <a16:creationId xmlns:a16="http://schemas.microsoft.com/office/drawing/2014/main" id="{9B8AF3EC-D661-8898-C8B8-9216ADC474A7}"/>
                </a:ext>
              </a:extLst>
            </p:cNvPr>
            <p:cNvSpPr txBox="1"/>
            <p:nvPr/>
          </p:nvSpPr>
          <p:spPr>
            <a:xfrm>
              <a:off x="11507654" y="2519694"/>
              <a:ext cx="2103120" cy="307777"/>
            </a:xfrm>
            <a:prstGeom prst="rect">
              <a:avLst/>
            </a:prstGeom>
            <a:solidFill>
              <a:srgbClr val="FFFFFF"/>
            </a:solidFill>
            <a:ln>
              <a:solidFill>
                <a:srgbClr val="FFFFFF"/>
              </a:solidFill>
            </a:ln>
          </p:spPr>
          <p:txBody>
            <a:bodyPr wrap="square" rtlCol="0">
              <a:spAutoFit/>
            </a:bodyPr>
            <a:lstStyle/>
            <a:p>
              <a:pPr algn="l"/>
              <a:r>
                <a:rPr lang="en-US" sz="1400" dirty="0"/>
                <a:t>06/26/2026</a:t>
              </a:r>
            </a:p>
          </p:txBody>
        </p:sp>
      </p:grpSp>
      <p:cxnSp>
        <p:nvCxnSpPr>
          <p:cNvPr id="44" name="Straight Arrow Connector 43">
            <a:extLst>
              <a:ext uri="{FF2B5EF4-FFF2-40B4-BE49-F238E27FC236}">
                <a16:creationId xmlns:a16="http://schemas.microsoft.com/office/drawing/2014/main" id="{AA6015FF-75C9-1CE0-F37E-C62672B00B9D}"/>
              </a:ext>
            </a:extLst>
          </p:cNvPr>
          <p:cNvCxnSpPr>
            <a:cxnSpLocks/>
          </p:cNvCxnSpPr>
          <p:nvPr/>
        </p:nvCxnSpPr>
        <p:spPr>
          <a:xfrm flipV="1">
            <a:off x="7100378" y="3328988"/>
            <a:ext cx="1457835" cy="16383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1108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1000" fill="hold"/>
                                        <p:tgtEl>
                                          <p:spTgt spid="33"/>
                                        </p:tgtEl>
                                        <p:attrNameLst>
                                          <p:attrName>ppt_w</p:attrName>
                                        </p:attrNameLst>
                                      </p:cBhvr>
                                      <p:tavLst>
                                        <p:tav tm="0">
                                          <p:val>
                                            <p:fltVal val="0"/>
                                          </p:val>
                                        </p:tav>
                                        <p:tav tm="100000">
                                          <p:val>
                                            <p:strVal val="#ppt_w"/>
                                          </p:val>
                                        </p:tav>
                                      </p:tavLst>
                                    </p:anim>
                                    <p:anim calcmode="lin" valueType="num">
                                      <p:cBhvr>
                                        <p:cTn id="8" dur="1000" fill="hold"/>
                                        <p:tgtEl>
                                          <p:spTgt spid="33"/>
                                        </p:tgtEl>
                                        <p:attrNameLst>
                                          <p:attrName>ppt_h</p:attrName>
                                        </p:attrNameLst>
                                      </p:cBhvr>
                                      <p:tavLst>
                                        <p:tav tm="0">
                                          <p:val>
                                            <p:fltVal val="0"/>
                                          </p:val>
                                        </p:tav>
                                        <p:tav tm="100000">
                                          <p:val>
                                            <p:strVal val="#ppt_h"/>
                                          </p:val>
                                        </p:tav>
                                      </p:tavLst>
                                    </p:anim>
                                    <p:animEffect transition="in" filter="fade">
                                      <p:cBhvr>
                                        <p:cTn id="9" dur="1000"/>
                                        <p:tgtEl>
                                          <p:spTgt spid="33"/>
                                        </p:tgtEl>
                                      </p:cBhvr>
                                    </p:animEffect>
                                  </p:childTnLst>
                                </p:cTn>
                              </p:par>
                            </p:childTnLst>
                          </p:cTn>
                        </p:par>
                        <p:par>
                          <p:cTn id="10" fill="hold">
                            <p:stCondLst>
                              <p:cond delay="1000"/>
                            </p:stCondLst>
                            <p:childTnLst>
                              <p:par>
                                <p:cTn id="11" presetID="2" presetClass="entr" presetSubtype="8" fill="hold" grpId="0" nodeType="afterEffect">
                                  <p:stCondLst>
                                    <p:cond delay="0"/>
                                  </p:stCondLst>
                                  <p:childTnLst>
                                    <p:set>
                                      <p:cBhvr>
                                        <p:cTn id="12" dur="1" fill="hold">
                                          <p:stCondLst>
                                            <p:cond delay="0"/>
                                          </p:stCondLst>
                                        </p:cTn>
                                        <p:tgtEl>
                                          <p:spTgt spid="34"/>
                                        </p:tgtEl>
                                        <p:attrNameLst>
                                          <p:attrName>style.visibility</p:attrName>
                                        </p:attrNameLst>
                                      </p:cBhvr>
                                      <p:to>
                                        <p:strVal val="visible"/>
                                      </p:to>
                                    </p:set>
                                    <p:anim calcmode="lin" valueType="num">
                                      <p:cBhvr additive="base">
                                        <p:cTn id="13" dur="1000" fill="hold"/>
                                        <p:tgtEl>
                                          <p:spTgt spid="34"/>
                                        </p:tgtEl>
                                        <p:attrNameLst>
                                          <p:attrName>ppt_x</p:attrName>
                                        </p:attrNameLst>
                                      </p:cBhvr>
                                      <p:tavLst>
                                        <p:tav tm="0">
                                          <p:val>
                                            <p:strVal val="0-#ppt_w/2"/>
                                          </p:val>
                                        </p:tav>
                                        <p:tav tm="100000">
                                          <p:val>
                                            <p:strVal val="#ppt_x"/>
                                          </p:val>
                                        </p:tav>
                                      </p:tavLst>
                                    </p:anim>
                                    <p:anim calcmode="lin" valueType="num">
                                      <p:cBhvr additive="base">
                                        <p:cTn id="14" dur="1000" fill="hold"/>
                                        <p:tgtEl>
                                          <p:spTgt spid="34"/>
                                        </p:tgtEl>
                                        <p:attrNameLst>
                                          <p:attrName>ppt_y</p:attrName>
                                        </p:attrNameLst>
                                      </p:cBhvr>
                                      <p:tavLst>
                                        <p:tav tm="0">
                                          <p:val>
                                            <p:strVal val="#ppt_y"/>
                                          </p:val>
                                        </p:tav>
                                        <p:tav tm="100000">
                                          <p:val>
                                            <p:strVal val="#ppt_y"/>
                                          </p:val>
                                        </p:tav>
                                      </p:tavLst>
                                    </p:anim>
                                  </p:childTnLst>
                                </p:cTn>
                              </p:par>
                            </p:childTnLst>
                          </p:cTn>
                        </p:par>
                        <p:par>
                          <p:cTn id="15" fill="hold">
                            <p:stCondLst>
                              <p:cond delay="2000"/>
                            </p:stCondLst>
                            <p:childTnLst>
                              <p:par>
                                <p:cTn id="16" presetID="53" presetClass="entr" presetSubtype="16" fill="hold" nodeType="afterEffect">
                                  <p:stCondLst>
                                    <p:cond delay="0"/>
                                  </p:stCondLst>
                                  <p:childTnLst>
                                    <p:set>
                                      <p:cBhvr>
                                        <p:cTn id="17" dur="1" fill="hold">
                                          <p:stCondLst>
                                            <p:cond delay="0"/>
                                          </p:stCondLst>
                                        </p:cTn>
                                        <p:tgtEl>
                                          <p:spTgt spid="44"/>
                                        </p:tgtEl>
                                        <p:attrNameLst>
                                          <p:attrName>style.visibility</p:attrName>
                                        </p:attrNameLst>
                                      </p:cBhvr>
                                      <p:to>
                                        <p:strVal val="visible"/>
                                      </p:to>
                                    </p:set>
                                    <p:anim calcmode="lin" valueType="num">
                                      <p:cBhvr>
                                        <p:cTn id="18" dur="1000" fill="hold"/>
                                        <p:tgtEl>
                                          <p:spTgt spid="44"/>
                                        </p:tgtEl>
                                        <p:attrNameLst>
                                          <p:attrName>ppt_w</p:attrName>
                                        </p:attrNameLst>
                                      </p:cBhvr>
                                      <p:tavLst>
                                        <p:tav tm="0">
                                          <p:val>
                                            <p:fltVal val="0"/>
                                          </p:val>
                                        </p:tav>
                                        <p:tav tm="100000">
                                          <p:val>
                                            <p:strVal val="#ppt_w"/>
                                          </p:val>
                                        </p:tav>
                                      </p:tavLst>
                                    </p:anim>
                                    <p:anim calcmode="lin" valueType="num">
                                      <p:cBhvr>
                                        <p:cTn id="19" dur="1000" fill="hold"/>
                                        <p:tgtEl>
                                          <p:spTgt spid="44"/>
                                        </p:tgtEl>
                                        <p:attrNameLst>
                                          <p:attrName>ppt_h</p:attrName>
                                        </p:attrNameLst>
                                      </p:cBhvr>
                                      <p:tavLst>
                                        <p:tav tm="0">
                                          <p:val>
                                            <p:fltVal val="0"/>
                                          </p:val>
                                        </p:tav>
                                        <p:tav tm="100000">
                                          <p:val>
                                            <p:strVal val="#ppt_h"/>
                                          </p:val>
                                        </p:tav>
                                      </p:tavLst>
                                    </p:anim>
                                    <p:animEffect transition="in" filter="fade">
                                      <p:cBhvr>
                                        <p:cTn id="20" dur="1000"/>
                                        <p:tgtEl>
                                          <p:spTgt spid="44"/>
                                        </p:tgtEl>
                                      </p:cBhvr>
                                    </p:animEffect>
                                  </p:childTnLst>
                                </p:cTn>
                              </p:par>
                              <p:par>
                                <p:cTn id="21" presetID="22" presetClass="entr" presetSubtype="1" fill="hold" nodeType="with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wipe(up)">
                                      <p:cBhvr>
                                        <p:cTn id="23" dur="1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BA65DF-5BF1-B570-8D55-30577551B075}"/>
            </a:ext>
          </a:extLst>
        </p:cNvPr>
        <p:cNvGrpSpPr/>
        <p:nvPr/>
      </p:nvGrpSpPr>
      <p:grpSpPr>
        <a:xfrm>
          <a:off x="0" y="0"/>
          <a:ext cx="0" cy="0"/>
          <a:chOff x="0" y="0"/>
          <a:chExt cx="0" cy="0"/>
        </a:xfrm>
      </p:grpSpPr>
      <p:grpSp>
        <p:nvGrpSpPr>
          <p:cNvPr id="9" name="Group 8">
            <a:extLst>
              <a:ext uri="{FF2B5EF4-FFF2-40B4-BE49-F238E27FC236}">
                <a16:creationId xmlns:a16="http://schemas.microsoft.com/office/drawing/2014/main" id="{C9942263-5531-468C-32E2-13FD5EF61D74}"/>
              </a:ext>
            </a:extLst>
          </p:cNvPr>
          <p:cNvGrpSpPr/>
          <p:nvPr/>
        </p:nvGrpSpPr>
        <p:grpSpPr>
          <a:xfrm>
            <a:off x="-976314" y="63817"/>
            <a:ext cx="18297526" cy="9962249"/>
            <a:chOff x="-957263" y="-1"/>
            <a:chExt cx="18297526" cy="9962249"/>
          </a:xfrm>
        </p:grpSpPr>
        <p:sp>
          <p:nvSpPr>
            <p:cNvPr id="10" name="Rectangle 9">
              <a:extLst>
                <a:ext uri="{FF2B5EF4-FFF2-40B4-BE49-F238E27FC236}">
                  <a16:creationId xmlns:a16="http://schemas.microsoft.com/office/drawing/2014/main" id="{279F625B-B6D9-2BF7-B069-2AE14AE99616}"/>
                </a:ext>
              </a:extLst>
            </p:cNvPr>
            <p:cNvSpPr/>
            <p:nvPr/>
          </p:nvSpPr>
          <p:spPr>
            <a:xfrm>
              <a:off x="-957263" y="0"/>
              <a:ext cx="18245139" cy="1706880"/>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34F8276-4481-2079-3881-5DA38EBA2DBB}"/>
                </a:ext>
              </a:extLst>
            </p:cNvPr>
            <p:cNvSpPr/>
            <p:nvPr/>
          </p:nvSpPr>
          <p:spPr>
            <a:xfrm>
              <a:off x="2884352" y="0"/>
              <a:ext cx="14455911" cy="9753600"/>
            </a:xfrm>
            <a:prstGeom prst="rect">
              <a:avLst/>
            </a:prstGeom>
            <a:solidFill>
              <a:srgbClr val="1B3D6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7C094B3D-DB6D-15A3-74A2-869C6312E345}"/>
                </a:ext>
              </a:extLst>
            </p:cNvPr>
            <p:cNvPicPr>
              <a:picLocks noChangeAspect="1"/>
            </p:cNvPicPr>
            <p:nvPr/>
          </p:nvPicPr>
          <p:blipFill>
            <a:blip r:embed="rId3"/>
            <a:stretch>
              <a:fillRect/>
            </a:stretch>
          </p:blipFill>
          <p:spPr>
            <a:xfrm>
              <a:off x="52387" y="-1"/>
              <a:ext cx="2831965" cy="9962249"/>
            </a:xfrm>
            <a:prstGeom prst="rect">
              <a:avLst/>
            </a:prstGeom>
          </p:spPr>
        </p:pic>
      </p:grpSp>
      <p:pic>
        <p:nvPicPr>
          <p:cNvPr id="33" name="Picture 32">
            <a:extLst>
              <a:ext uri="{FF2B5EF4-FFF2-40B4-BE49-F238E27FC236}">
                <a16:creationId xmlns:a16="http://schemas.microsoft.com/office/drawing/2014/main" id="{8313C9FE-7650-3BAE-CE65-D7CDBC18B423}"/>
              </a:ext>
            </a:extLst>
          </p:cNvPr>
          <p:cNvPicPr>
            <a:picLocks noChangeAspect="1"/>
          </p:cNvPicPr>
          <p:nvPr/>
        </p:nvPicPr>
        <p:blipFill>
          <a:blip r:embed="rId4"/>
          <a:stretch>
            <a:fillRect/>
          </a:stretch>
        </p:blipFill>
        <p:spPr>
          <a:xfrm>
            <a:off x="1221143" y="5862917"/>
            <a:ext cx="2637214" cy="2819091"/>
          </a:xfrm>
          <a:prstGeom prst="rect">
            <a:avLst/>
          </a:prstGeom>
          <a:effectLst>
            <a:glow rad="228600">
              <a:schemeClr val="accent3">
                <a:satMod val="175000"/>
                <a:alpha val="40000"/>
              </a:schemeClr>
            </a:glow>
          </a:effectLst>
        </p:spPr>
      </p:pic>
      <p:sp>
        <p:nvSpPr>
          <p:cNvPr id="34" name="Arrow: Right 33">
            <a:extLst>
              <a:ext uri="{FF2B5EF4-FFF2-40B4-BE49-F238E27FC236}">
                <a16:creationId xmlns:a16="http://schemas.microsoft.com/office/drawing/2014/main" id="{DE4E97F2-0E8D-7B9D-81D1-099A0AE53859}"/>
              </a:ext>
            </a:extLst>
          </p:cNvPr>
          <p:cNvSpPr/>
          <p:nvPr/>
        </p:nvSpPr>
        <p:spPr>
          <a:xfrm>
            <a:off x="509457" y="6987570"/>
            <a:ext cx="1038656" cy="113263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7B4C8B4F-BAA7-43BD-5643-F4C3C655A65D}"/>
              </a:ext>
            </a:extLst>
          </p:cNvPr>
          <p:cNvPicPr>
            <a:picLocks noChangeAspect="1"/>
          </p:cNvPicPr>
          <p:nvPr/>
        </p:nvPicPr>
        <p:blipFill>
          <a:blip r:embed="rId5"/>
          <a:stretch>
            <a:fillRect/>
          </a:stretch>
        </p:blipFill>
        <p:spPr>
          <a:xfrm>
            <a:off x="4760111" y="492702"/>
            <a:ext cx="11090104" cy="8442872"/>
          </a:xfrm>
          <a:prstGeom prst="rect">
            <a:avLst/>
          </a:prstGeom>
          <a:effectLst>
            <a:glow rad="228600">
              <a:schemeClr val="accent3">
                <a:satMod val="175000"/>
                <a:alpha val="40000"/>
              </a:schemeClr>
            </a:glow>
          </a:effectLst>
        </p:spPr>
      </p:pic>
    </p:spTree>
    <p:extLst>
      <p:ext uri="{BB962C8B-B14F-4D97-AF65-F5344CB8AC3E}">
        <p14:creationId xmlns:p14="http://schemas.microsoft.com/office/powerpoint/2010/main" val="3103044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1000" fill="hold"/>
                                        <p:tgtEl>
                                          <p:spTgt spid="33"/>
                                        </p:tgtEl>
                                        <p:attrNameLst>
                                          <p:attrName>ppt_w</p:attrName>
                                        </p:attrNameLst>
                                      </p:cBhvr>
                                      <p:tavLst>
                                        <p:tav tm="0">
                                          <p:val>
                                            <p:fltVal val="0"/>
                                          </p:val>
                                        </p:tav>
                                        <p:tav tm="100000">
                                          <p:val>
                                            <p:strVal val="#ppt_w"/>
                                          </p:val>
                                        </p:tav>
                                      </p:tavLst>
                                    </p:anim>
                                    <p:anim calcmode="lin" valueType="num">
                                      <p:cBhvr>
                                        <p:cTn id="8" dur="1000" fill="hold"/>
                                        <p:tgtEl>
                                          <p:spTgt spid="33"/>
                                        </p:tgtEl>
                                        <p:attrNameLst>
                                          <p:attrName>ppt_h</p:attrName>
                                        </p:attrNameLst>
                                      </p:cBhvr>
                                      <p:tavLst>
                                        <p:tav tm="0">
                                          <p:val>
                                            <p:fltVal val="0"/>
                                          </p:val>
                                        </p:tav>
                                        <p:tav tm="100000">
                                          <p:val>
                                            <p:strVal val="#ppt_h"/>
                                          </p:val>
                                        </p:tav>
                                      </p:tavLst>
                                    </p:anim>
                                    <p:animEffect transition="in" filter="fade">
                                      <p:cBhvr>
                                        <p:cTn id="9" dur="1000"/>
                                        <p:tgtEl>
                                          <p:spTgt spid="33"/>
                                        </p:tgtEl>
                                      </p:cBhvr>
                                    </p:animEffect>
                                  </p:childTnLst>
                                </p:cTn>
                              </p:par>
                            </p:childTnLst>
                          </p:cTn>
                        </p:par>
                        <p:par>
                          <p:cTn id="10" fill="hold">
                            <p:stCondLst>
                              <p:cond delay="1000"/>
                            </p:stCondLst>
                            <p:childTnLst>
                              <p:par>
                                <p:cTn id="11" presetID="2" presetClass="entr" presetSubtype="8" fill="hold" grpId="0" nodeType="afterEffect">
                                  <p:stCondLst>
                                    <p:cond delay="0"/>
                                  </p:stCondLst>
                                  <p:childTnLst>
                                    <p:set>
                                      <p:cBhvr>
                                        <p:cTn id="12" dur="1" fill="hold">
                                          <p:stCondLst>
                                            <p:cond delay="0"/>
                                          </p:stCondLst>
                                        </p:cTn>
                                        <p:tgtEl>
                                          <p:spTgt spid="34"/>
                                        </p:tgtEl>
                                        <p:attrNameLst>
                                          <p:attrName>style.visibility</p:attrName>
                                        </p:attrNameLst>
                                      </p:cBhvr>
                                      <p:to>
                                        <p:strVal val="visible"/>
                                      </p:to>
                                    </p:set>
                                    <p:anim calcmode="lin" valueType="num">
                                      <p:cBhvr additive="base">
                                        <p:cTn id="13" dur="1000" fill="hold"/>
                                        <p:tgtEl>
                                          <p:spTgt spid="34"/>
                                        </p:tgtEl>
                                        <p:attrNameLst>
                                          <p:attrName>ppt_x</p:attrName>
                                        </p:attrNameLst>
                                      </p:cBhvr>
                                      <p:tavLst>
                                        <p:tav tm="0">
                                          <p:val>
                                            <p:strVal val="0-#ppt_w/2"/>
                                          </p:val>
                                        </p:tav>
                                        <p:tav tm="100000">
                                          <p:val>
                                            <p:strVal val="#ppt_x"/>
                                          </p:val>
                                        </p:tav>
                                      </p:tavLst>
                                    </p:anim>
                                    <p:anim calcmode="lin" valueType="num">
                                      <p:cBhvr additive="base">
                                        <p:cTn id="14" dur="1000" fill="hold"/>
                                        <p:tgtEl>
                                          <p:spTgt spid="3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2BD0ABB2-8DB9-B100-8280-EC91299CDA80}"/>
              </a:ext>
            </a:extLst>
          </p:cNvPr>
          <p:cNvGrpSpPr/>
          <p:nvPr/>
        </p:nvGrpSpPr>
        <p:grpSpPr>
          <a:xfrm>
            <a:off x="-976314" y="63817"/>
            <a:ext cx="18297526" cy="9962249"/>
            <a:chOff x="-957263" y="-1"/>
            <a:chExt cx="18297526" cy="9962249"/>
          </a:xfrm>
        </p:grpSpPr>
        <p:sp>
          <p:nvSpPr>
            <p:cNvPr id="13" name="Rectangle 12">
              <a:extLst>
                <a:ext uri="{FF2B5EF4-FFF2-40B4-BE49-F238E27FC236}">
                  <a16:creationId xmlns:a16="http://schemas.microsoft.com/office/drawing/2014/main" id="{EE3FEE0C-3A66-DA31-01A1-F1350235F4A3}"/>
                </a:ext>
              </a:extLst>
            </p:cNvPr>
            <p:cNvSpPr/>
            <p:nvPr/>
          </p:nvSpPr>
          <p:spPr>
            <a:xfrm>
              <a:off x="-957263" y="0"/>
              <a:ext cx="18245139" cy="1706880"/>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B6DE957-B712-A92C-1155-A97517D9809A}"/>
                </a:ext>
              </a:extLst>
            </p:cNvPr>
            <p:cNvSpPr/>
            <p:nvPr/>
          </p:nvSpPr>
          <p:spPr>
            <a:xfrm>
              <a:off x="2884352" y="0"/>
              <a:ext cx="14455911" cy="9753600"/>
            </a:xfrm>
            <a:prstGeom prst="rect">
              <a:avLst/>
            </a:prstGeom>
            <a:solidFill>
              <a:srgbClr val="1B3D6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5F7B5502-04F3-5387-509C-D84447AD53AE}"/>
                </a:ext>
              </a:extLst>
            </p:cNvPr>
            <p:cNvPicPr>
              <a:picLocks noChangeAspect="1"/>
            </p:cNvPicPr>
            <p:nvPr/>
          </p:nvPicPr>
          <p:blipFill>
            <a:blip r:embed="rId3"/>
            <a:stretch>
              <a:fillRect/>
            </a:stretch>
          </p:blipFill>
          <p:spPr>
            <a:xfrm>
              <a:off x="52387" y="-1"/>
              <a:ext cx="2831965" cy="9962249"/>
            </a:xfrm>
            <a:prstGeom prst="rect">
              <a:avLst/>
            </a:prstGeom>
          </p:spPr>
        </p:pic>
      </p:grpSp>
      <p:pic>
        <p:nvPicPr>
          <p:cNvPr id="36" name="Picture 35">
            <a:extLst>
              <a:ext uri="{FF2B5EF4-FFF2-40B4-BE49-F238E27FC236}">
                <a16:creationId xmlns:a16="http://schemas.microsoft.com/office/drawing/2014/main" id="{38816BAD-B701-AD68-4920-6747FE3DBB69}"/>
              </a:ext>
            </a:extLst>
          </p:cNvPr>
          <p:cNvPicPr>
            <a:picLocks noChangeAspect="1"/>
          </p:cNvPicPr>
          <p:nvPr/>
        </p:nvPicPr>
        <p:blipFill>
          <a:blip r:embed="rId4"/>
          <a:stretch>
            <a:fillRect/>
          </a:stretch>
        </p:blipFill>
        <p:spPr>
          <a:xfrm>
            <a:off x="1221143" y="5192049"/>
            <a:ext cx="3136490" cy="3352800"/>
          </a:xfrm>
          <a:prstGeom prst="rect">
            <a:avLst/>
          </a:prstGeom>
          <a:effectLst>
            <a:glow rad="228600">
              <a:schemeClr val="accent3">
                <a:satMod val="175000"/>
                <a:alpha val="40000"/>
              </a:schemeClr>
            </a:glow>
          </a:effectLst>
        </p:spPr>
      </p:pic>
      <p:sp>
        <p:nvSpPr>
          <p:cNvPr id="37" name="Arrow: Right 36">
            <a:extLst>
              <a:ext uri="{FF2B5EF4-FFF2-40B4-BE49-F238E27FC236}">
                <a16:creationId xmlns:a16="http://schemas.microsoft.com/office/drawing/2014/main" id="{ABB1D45C-62AF-88DD-3D66-4FE956DB67C8}"/>
              </a:ext>
            </a:extLst>
          </p:cNvPr>
          <p:cNvSpPr/>
          <p:nvPr/>
        </p:nvSpPr>
        <p:spPr>
          <a:xfrm>
            <a:off x="557044" y="7676460"/>
            <a:ext cx="1038656" cy="113263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a:extLst>
              <a:ext uri="{FF2B5EF4-FFF2-40B4-BE49-F238E27FC236}">
                <a16:creationId xmlns:a16="http://schemas.microsoft.com/office/drawing/2014/main" id="{44071D68-DB16-15FC-98E2-E514F213925E}"/>
              </a:ext>
            </a:extLst>
          </p:cNvPr>
          <p:cNvPicPr>
            <a:picLocks noChangeAspect="1"/>
          </p:cNvPicPr>
          <p:nvPr/>
        </p:nvPicPr>
        <p:blipFill>
          <a:blip r:embed="rId5"/>
          <a:stretch>
            <a:fillRect/>
          </a:stretch>
        </p:blipFill>
        <p:spPr>
          <a:xfrm>
            <a:off x="5186684" y="1023572"/>
            <a:ext cx="11402505" cy="6563394"/>
          </a:xfrm>
          <a:prstGeom prst="rect">
            <a:avLst/>
          </a:prstGeom>
          <a:effectLst>
            <a:glow rad="228600">
              <a:schemeClr val="accent3">
                <a:satMod val="175000"/>
                <a:alpha val="40000"/>
              </a:schemeClr>
            </a:glow>
          </a:effectLst>
        </p:spPr>
      </p:pic>
    </p:spTree>
    <p:extLst>
      <p:ext uri="{BB962C8B-B14F-4D97-AF65-F5344CB8AC3E}">
        <p14:creationId xmlns:p14="http://schemas.microsoft.com/office/powerpoint/2010/main" val="4058678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p:cTn id="7" dur="1000" fill="hold"/>
                                        <p:tgtEl>
                                          <p:spTgt spid="36"/>
                                        </p:tgtEl>
                                        <p:attrNameLst>
                                          <p:attrName>ppt_w</p:attrName>
                                        </p:attrNameLst>
                                      </p:cBhvr>
                                      <p:tavLst>
                                        <p:tav tm="0">
                                          <p:val>
                                            <p:fltVal val="0"/>
                                          </p:val>
                                        </p:tav>
                                        <p:tav tm="100000">
                                          <p:val>
                                            <p:strVal val="#ppt_w"/>
                                          </p:val>
                                        </p:tav>
                                      </p:tavLst>
                                    </p:anim>
                                    <p:anim calcmode="lin" valueType="num">
                                      <p:cBhvr>
                                        <p:cTn id="8" dur="1000" fill="hold"/>
                                        <p:tgtEl>
                                          <p:spTgt spid="36"/>
                                        </p:tgtEl>
                                        <p:attrNameLst>
                                          <p:attrName>ppt_h</p:attrName>
                                        </p:attrNameLst>
                                      </p:cBhvr>
                                      <p:tavLst>
                                        <p:tav tm="0">
                                          <p:val>
                                            <p:fltVal val="0"/>
                                          </p:val>
                                        </p:tav>
                                        <p:tav tm="100000">
                                          <p:val>
                                            <p:strVal val="#ppt_h"/>
                                          </p:val>
                                        </p:tav>
                                      </p:tavLst>
                                    </p:anim>
                                    <p:animEffect transition="in" filter="fade">
                                      <p:cBhvr>
                                        <p:cTn id="9" dur="1000"/>
                                        <p:tgtEl>
                                          <p:spTgt spid="36"/>
                                        </p:tgtEl>
                                      </p:cBhvr>
                                    </p:animEffect>
                                  </p:childTnLst>
                                </p:cTn>
                              </p:par>
                            </p:childTnLst>
                          </p:cTn>
                        </p:par>
                        <p:par>
                          <p:cTn id="10" fill="hold">
                            <p:stCondLst>
                              <p:cond delay="1000"/>
                            </p:stCondLst>
                            <p:childTnLst>
                              <p:par>
                                <p:cTn id="11" presetID="2" presetClass="entr" presetSubtype="8" fill="hold" grpId="0" nodeType="afterEffect">
                                  <p:stCondLst>
                                    <p:cond delay="0"/>
                                  </p:stCondLst>
                                  <p:childTnLst>
                                    <p:set>
                                      <p:cBhvr>
                                        <p:cTn id="12" dur="1" fill="hold">
                                          <p:stCondLst>
                                            <p:cond delay="0"/>
                                          </p:stCondLst>
                                        </p:cTn>
                                        <p:tgtEl>
                                          <p:spTgt spid="37"/>
                                        </p:tgtEl>
                                        <p:attrNameLst>
                                          <p:attrName>style.visibility</p:attrName>
                                        </p:attrNameLst>
                                      </p:cBhvr>
                                      <p:to>
                                        <p:strVal val="visible"/>
                                      </p:to>
                                    </p:set>
                                    <p:anim calcmode="lin" valueType="num">
                                      <p:cBhvr additive="base">
                                        <p:cTn id="13" dur="1000" fill="hold"/>
                                        <p:tgtEl>
                                          <p:spTgt spid="37"/>
                                        </p:tgtEl>
                                        <p:attrNameLst>
                                          <p:attrName>ppt_x</p:attrName>
                                        </p:attrNameLst>
                                      </p:cBhvr>
                                      <p:tavLst>
                                        <p:tav tm="0">
                                          <p:val>
                                            <p:strVal val="0-#ppt_w/2"/>
                                          </p:val>
                                        </p:tav>
                                        <p:tav tm="100000">
                                          <p:val>
                                            <p:strVal val="#ppt_x"/>
                                          </p:val>
                                        </p:tav>
                                      </p:tavLst>
                                    </p:anim>
                                    <p:anim calcmode="lin" valueType="num">
                                      <p:cBhvr additive="base">
                                        <p:cTn id="14" dur="1000" fill="hold"/>
                                        <p:tgtEl>
                                          <p:spTgt spid="37"/>
                                        </p:tgtEl>
                                        <p:attrNameLst>
                                          <p:attrName>ppt_y</p:attrName>
                                        </p:attrNameLst>
                                      </p:cBhvr>
                                      <p:tavLst>
                                        <p:tav tm="0">
                                          <p:val>
                                            <p:strVal val="#ppt_y"/>
                                          </p:val>
                                        </p:tav>
                                        <p:tav tm="100000">
                                          <p:val>
                                            <p:strVal val="#ppt_y"/>
                                          </p:val>
                                        </p:tav>
                                      </p:tavLst>
                                    </p:anim>
                                  </p:childTnLst>
                                </p:cTn>
                              </p:par>
                            </p:childTnLst>
                          </p:cTn>
                        </p:par>
                        <p:par>
                          <p:cTn id="15" fill="hold">
                            <p:stCondLst>
                              <p:cond delay="2000"/>
                            </p:stCondLst>
                            <p:childTnLst>
                              <p:par>
                                <p:cTn id="16" presetID="53" presetClass="entr" presetSubtype="16" fill="hold" nodeType="afterEffect">
                                  <p:stCondLst>
                                    <p:cond delay="0"/>
                                  </p:stCondLst>
                                  <p:childTnLst>
                                    <p:set>
                                      <p:cBhvr>
                                        <p:cTn id="17" dur="1" fill="hold">
                                          <p:stCondLst>
                                            <p:cond delay="0"/>
                                          </p:stCondLst>
                                        </p:cTn>
                                        <p:tgtEl>
                                          <p:spTgt spid="39"/>
                                        </p:tgtEl>
                                        <p:attrNameLst>
                                          <p:attrName>style.visibility</p:attrName>
                                        </p:attrNameLst>
                                      </p:cBhvr>
                                      <p:to>
                                        <p:strVal val="visible"/>
                                      </p:to>
                                    </p:set>
                                    <p:anim calcmode="lin" valueType="num">
                                      <p:cBhvr>
                                        <p:cTn id="18" dur="1000" fill="hold"/>
                                        <p:tgtEl>
                                          <p:spTgt spid="39"/>
                                        </p:tgtEl>
                                        <p:attrNameLst>
                                          <p:attrName>ppt_w</p:attrName>
                                        </p:attrNameLst>
                                      </p:cBhvr>
                                      <p:tavLst>
                                        <p:tav tm="0">
                                          <p:val>
                                            <p:fltVal val="0"/>
                                          </p:val>
                                        </p:tav>
                                        <p:tav tm="100000">
                                          <p:val>
                                            <p:strVal val="#ppt_w"/>
                                          </p:val>
                                        </p:tav>
                                      </p:tavLst>
                                    </p:anim>
                                    <p:anim calcmode="lin" valueType="num">
                                      <p:cBhvr>
                                        <p:cTn id="19" dur="1000" fill="hold"/>
                                        <p:tgtEl>
                                          <p:spTgt spid="39"/>
                                        </p:tgtEl>
                                        <p:attrNameLst>
                                          <p:attrName>ppt_h</p:attrName>
                                        </p:attrNameLst>
                                      </p:cBhvr>
                                      <p:tavLst>
                                        <p:tav tm="0">
                                          <p:val>
                                            <p:fltVal val="0"/>
                                          </p:val>
                                        </p:tav>
                                        <p:tav tm="100000">
                                          <p:val>
                                            <p:strVal val="#ppt_h"/>
                                          </p:val>
                                        </p:tav>
                                      </p:tavLst>
                                    </p:anim>
                                    <p:animEffect transition="in" filter="fade">
                                      <p:cBhvr>
                                        <p:cTn id="20" dur="1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B5992-A0BB-C456-76E8-675C05117D1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B508DA1-F5B9-0E48-E4F0-05D68BF003A3}"/>
              </a:ext>
            </a:extLst>
          </p:cNvPr>
          <p:cNvSpPr>
            <a:spLocks noGrp="1"/>
          </p:cNvSpPr>
          <p:nvPr>
            <p:ph type="body" sz="quarter" idx="10"/>
          </p:nvPr>
        </p:nvSpPr>
        <p:spPr>
          <a:xfrm>
            <a:off x="481012" y="394252"/>
            <a:ext cx="4681537" cy="482048"/>
          </a:xfrm>
        </p:spPr>
        <p:txBody>
          <a:bodyPr>
            <a:normAutofit fontScale="77500" lnSpcReduction="20000"/>
          </a:bodyPr>
          <a:lstStyle/>
          <a:p>
            <a:r>
              <a:rPr lang="en-US"/>
              <a:t>MY ACCOUNT &amp; HELP RESOURCES</a:t>
            </a:r>
          </a:p>
        </p:txBody>
      </p:sp>
      <p:pic>
        <p:nvPicPr>
          <p:cNvPr id="13" name="Picture 12">
            <a:extLst>
              <a:ext uri="{FF2B5EF4-FFF2-40B4-BE49-F238E27FC236}">
                <a16:creationId xmlns:a16="http://schemas.microsoft.com/office/drawing/2014/main" id="{80B638FE-ED84-344D-21DF-9DCAE7979B90}"/>
              </a:ext>
            </a:extLst>
          </p:cNvPr>
          <p:cNvPicPr>
            <a:picLocks noChangeAspect="1"/>
          </p:cNvPicPr>
          <p:nvPr/>
        </p:nvPicPr>
        <p:blipFill>
          <a:blip r:embed="rId3"/>
          <a:stretch>
            <a:fillRect/>
          </a:stretch>
        </p:blipFill>
        <p:spPr>
          <a:xfrm>
            <a:off x="776553" y="1887360"/>
            <a:ext cx="3871912" cy="4572150"/>
          </a:xfrm>
          <a:prstGeom prst="rect">
            <a:avLst/>
          </a:prstGeom>
        </p:spPr>
      </p:pic>
      <p:sp>
        <p:nvSpPr>
          <p:cNvPr id="2" name="Rectangle 1">
            <a:extLst>
              <a:ext uri="{FF2B5EF4-FFF2-40B4-BE49-F238E27FC236}">
                <a16:creationId xmlns:a16="http://schemas.microsoft.com/office/drawing/2014/main" id="{46E5ADEF-C18B-40AD-BF8B-0628DD51872D}"/>
              </a:ext>
            </a:extLst>
          </p:cNvPr>
          <p:cNvSpPr/>
          <p:nvPr/>
        </p:nvSpPr>
        <p:spPr>
          <a:xfrm>
            <a:off x="935665" y="4082902"/>
            <a:ext cx="3381154" cy="1063256"/>
          </a:xfrm>
          <a:prstGeom prst="rect">
            <a:avLst/>
          </a:prstGeom>
          <a:noFill/>
          <a:ln w="762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89C3E162-E230-C4CD-FE4B-86ED001C18AB}"/>
              </a:ext>
            </a:extLst>
          </p:cNvPr>
          <p:cNvGrpSpPr/>
          <p:nvPr/>
        </p:nvGrpSpPr>
        <p:grpSpPr>
          <a:xfrm>
            <a:off x="5769676" y="-400050"/>
            <a:ext cx="10822740" cy="10865784"/>
            <a:chOff x="2220454" y="-2081242"/>
            <a:chExt cx="12084424" cy="11405797"/>
          </a:xfrm>
        </p:grpSpPr>
        <p:grpSp>
          <p:nvGrpSpPr>
            <p:cNvPr id="5" name="Group 4">
              <a:extLst>
                <a:ext uri="{FF2B5EF4-FFF2-40B4-BE49-F238E27FC236}">
                  <a16:creationId xmlns:a16="http://schemas.microsoft.com/office/drawing/2014/main" id="{6D75D841-0418-6FE5-BC78-5D7636C9C6E4}"/>
                </a:ext>
              </a:extLst>
            </p:cNvPr>
            <p:cNvGrpSpPr/>
            <p:nvPr/>
          </p:nvGrpSpPr>
          <p:grpSpPr>
            <a:xfrm>
              <a:off x="2220454" y="-2081242"/>
              <a:ext cx="12084424" cy="11405797"/>
              <a:chOff x="2229620" y="-2087369"/>
              <a:chExt cx="12084424" cy="11405797"/>
            </a:xfrm>
          </p:grpSpPr>
          <p:grpSp>
            <p:nvGrpSpPr>
              <p:cNvPr id="7" name="Group 6">
                <a:extLst>
                  <a:ext uri="{FF2B5EF4-FFF2-40B4-BE49-F238E27FC236}">
                    <a16:creationId xmlns:a16="http://schemas.microsoft.com/office/drawing/2014/main" id="{6784B009-3DA5-71F5-8215-DA14A5E8A0D2}"/>
                  </a:ext>
                </a:extLst>
              </p:cNvPr>
              <p:cNvGrpSpPr/>
              <p:nvPr/>
            </p:nvGrpSpPr>
            <p:grpSpPr>
              <a:xfrm>
                <a:off x="2229620" y="-2087369"/>
                <a:ext cx="12084424" cy="11405797"/>
                <a:chOff x="6181800" y="-387016"/>
                <a:chExt cx="10381910" cy="9746364"/>
              </a:xfrm>
            </p:grpSpPr>
            <p:grpSp>
              <p:nvGrpSpPr>
                <p:cNvPr id="12" name="Group 11">
                  <a:extLst>
                    <a:ext uri="{FF2B5EF4-FFF2-40B4-BE49-F238E27FC236}">
                      <a16:creationId xmlns:a16="http://schemas.microsoft.com/office/drawing/2014/main" id="{1861B51D-6D5F-7AB2-74D8-18ED1504DF96}"/>
                    </a:ext>
                  </a:extLst>
                </p:cNvPr>
                <p:cNvGrpSpPr/>
                <p:nvPr/>
              </p:nvGrpSpPr>
              <p:grpSpPr>
                <a:xfrm>
                  <a:off x="6181800" y="-387016"/>
                  <a:ext cx="10381910" cy="9746364"/>
                  <a:chOff x="6236593" y="-214471"/>
                  <a:chExt cx="10381910" cy="9746364"/>
                </a:xfrm>
              </p:grpSpPr>
              <p:grpSp>
                <p:nvGrpSpPr>
                  <p:cNvPr id="29" name="Group 28">
                    <a:extLst>
                      <a:ext uri="{FF2B5EF4-FFF2-40B4-BE49-F238E27FC236}">
                        <a16:creationId xmlns:a16="http://schemas.microsoft.com/office/drawing/2014/main" id="{C53E25FF-C3D7-028D-3B37-15213A890E68}"/>
                      </a:ext>
                    </a:extLst>
                  </p:cNvPr>
                  <p:cNvGrpSpPr/>
                  <p:nvPr/>
                </p:nvGrpSpPr>
                <p:grpSpPr>
                  <a:xfrm>
                    <a:off x="6241538" y="221706"/>
                    <a:ext cx="10163060" cy="9310187"/>
                    <a:chOff x="6990735" y="202523"/>
                    <a:chExt cx="10163060" cy="9310187"/>
                  </a:xfrm>
                </p:grpSpPr>
                <p:grpSp>
                  <p:nvGrpSpPr>
                    <p:cNvPr id="39" name="Group 38">
                      <a:extLst>
                        <a:ext uri="{FF2B5EF4-FFF2-40B4-BE49-F238E27FC236}">
                          <a16:creationId xmlns:a16="http://schemas.microsoft.com/office/drawing/2014/main" id="{94167139-3DF6-EB5B-2359-0FC2DCA30E20}"/>
                        </a:ext>
                      </a:extLst>
                    </p:cNvPr>
                    <p:cNvGrpSpPr/>
                    <p:nvPr/>
                  </p:nvGrpSpPr>
                  <p:grpSpPr>
                    <a:xfrm>
                      <a:off x="6990735" y="202523"/>
                      <a:ext cx="10163060" cy="9310187"/>
                      <a:chOff x="6990735" y="202523"/>
                      <a:chExt cx="10163060" cy="9310187"/>
                    </a:xfrm>
                  </p:grpSpPr>
                  <p:grpSp>
                    <p:nvGrpSpPr>
                      <p:cNvPr id="41" name="Group 40">
                        <a:extLst>
                          <a:ext uri="{FF2B5EF4-FFF2-40B4-BE49-F238E27FC236}">
                            <a16:creationId xmlns:a16="http://schemas.microsoft.com/office/drawing/2014/main" id="{25A84CFA-A25C-879C-0FC2-3ED615C39982}"/>
                          </a:ext>
                        </a:extLst>
                      </p:cNvPr>
                      <p:cNvGrpSpPr/>
                      <p:nvPr/>
                    </p:nvGrpSpPr>
                    <p:grpSpPr>
                      <a:xfrm>
                        <a:off x="6990735" y="202523"/>
                        <a:ext cx="10163060" cy="9310187"/>
                        <a:chOff x="6990735" y="202523"/>
                        <a:chExt cx="10163060" cy="9310187"/>
                      </a:xfrm>
                    </p:grpSpPr>
                    <p:grpSp>
                      <p:nvGrpSpPr>
                        <p:cNvPr id="43" name="Group 42">
                          <a:extLst>
                            <a:ext uri="{FF2B5EF4-FFF2-40B4-BE49-F238E27FC236}">
                              <a16:creationId xmlns:a16="http://schemas.microsoft.com/office/drawing/2014/main" id="{69CE6330-A1E4-E85A-2C0A-2E842FBD0E4B}"/>
                            </a:ext>
                          </a:extLst>
                        </p:cNvPr>
                        <p:cNvGrpSpPr/>
                        <p:nvPr/>
                      </p:nvGrpSpPr>
                      <p:grpSpPr>
                        <a:xfrm>
                          <a:off x="6990735" y="202523"/>
                          <a:ext cx="10096334" cy="9310187"/>
                          <a:chOff x="7342961" y="202523"/>
                          <a:chExt cx="9745222" cy="8941477"/>
                        </a:xfrm>
                      </p:grpSpPr>
                      <p:pic>
                        <p:nvPicPr>
                          <p:cNvPr id="45" name="Picture 44">
                            <a:extLst>
                              <a:ext uri="{FF2B5EF4-FFF2-40B4-BE49-F238E27FC236}">
                                <a16:creationId xmlns:a16="http://schemas.microsoft.com/office/drawing/2014/main" id="{9E31E582-BE1F-561B-CD34-E65D6CDBABAA}"/>
                              </a:ext>
                            </a:extLst>
                          </p:cNvPr>
                          <p:cNvPicPr>
                            <a:picLocks noChangeAspect="1"/>
                          </p:cNvPicPr>
                          <p:nvPr/>
                        </p:nvPicPr>
                        <p:blipFill>
                          <a:blip r:embed="rId4"/>
                          <a:stretch>
                            <a:fillRect/>
                          </a:stretch>
                        </p:blipFill>
                        <p:spPr>
                          <a:xfrm>
                            <a:off x="7342961" y="202523"/>
                            <a:ext cx="9676525" cy="8941477"/>
                          </a:xfrm>
                          <a:prstGeom prst="rect">
                            <a:avLst/>
                          </a:prstGeom>
                          <a:solidFill>
                            <a:schemeClr val="accent2"/>
                          </a:solidFill>
                        </p:spPr>
                      </p:pic>
                      <p:pic>
                        <p:nvPicPr>
                          <p:cNvPr id="46" name="Picture 45">
                            <a:extLst>
                              <a:ext uri="{FF2B5EF4-FFF2-40B4-BE49-F238E27FC236}">
                                <a16:creationId xmlns:a16="http://schemas.microsoft.com/office/drawing/2014/main" id="{9C20DE3B-770C-A523-F6BB-3B37421F467D}"/>
                              </a:ext>
                            </a:extLst>
                          </p:cNvPr>
                          <p:cNvPicPr>
                            <a:picLocks noChangeAspect="1"/>
                          </p:cNvPicPr>
                          <p:nvPr/>
                        </p:nvPicPr>
                        <p:blipFill>
                          <a:blip r:embed="rId5"/>
                          <a:stretch>
                            <a:fillRect/>
                          </a:stretch>
                        </p:blipFill>
                        <p:spPr>
                          <a:xfrm>
                            <a:off x="9655486" y="5762624"/>
                            <a:ext cx="5151101" cy="3016319"/>
                          </a:xfrm>
                          <a:prstGeom prst="rect">
                            <a:avLst/>
                          </a:prstGeom>
                        </p:spPr>
                      </p:pic>
                      <p:pic>
                        <p:nvPicPr>
                          <p:cNvPr id="47" name="Picture 46">
                            <a:extLst>
                              <a:ext uri="{FF2B5EF4-FFF2-40B4-BE49-F238E27FC236}">
                                <a16:creationId xmlns:a16="http://schemas.microsoft.com/office/drawing/2014/main" id="{5A02113D-8A34-87ED-E8BA-AE6A2A83BFA5}"/>
                              </a:ext>
                            </a:extLst>
                          </p:cNvPr>
                          <p:cNvPicPr>
                            <a:picLocks noChangeAspect="1"/>
                          </p:cNvPicPr>
                          <p:nvPr/>
                        </p:nvPicPr>
                        <p:blipFill>
                          <a:blip r:embed="rId6"/>
                          <a:stretch>
                            <a:fillRect/>
                          </a:stretch>
                        </p:blipFill>
                        <p:spPr>
                          <a:xfrm>
                            <a:off x="14844354" y="2107337"/>
                            <a:ext cx="2243829" cy="6457954"/>
                          </a:xfrm>
                          <a:prstGeom prst="rect">
                            <a:avLst/>
                          </a:prstGeom>
                        </p:spPr>
                      </p:pic>
                      <p:sp>
                        <p:nvSpPr>
                          <p:cNvPr id="48" name="Rectangle 47">
                            <a:extLst>
                              <a:ext uri="{FF2B5EF4-FFF2-40B4-BE49-F238E27FC236}">
                                <a16:creationId xmlns:a16="http://schemas.microsoft.com/office/drawing/2014/main" id="{6FB38567-E6D6-C12B-3250-613226273C95}"/>
                              </a:ext>
                            </a:extLst>
                          </p:cNvPr>
                          <p:cNvSpPr/>
                          <p:nvPr/>
                        </p:nvSpPr>
                        <p:spPr>
                          <a:xfrm>
                            <a:off x="9655486" y="1887794"/>
                            <a:ext cx="5120172" cy="737419"/>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Text Box 3">
                          <a:extLst>
                            <a:ext uri="{FF2B5EF4-FFF2-40B4-BE49-F238E27FC236}">
                              <a16:creationId xmlns:a16="http://schemas.microsoft.com/office/drawing/2014/main" id="{BC7C8243-9633-0BA5-4A21-660F40E8FE67}"/>
                            </a:ext>
                          </a:extLst>
                        </p:cNvPr>
                        <p:cNvSpPr txBox="1"/>
                        <p:nvPr/>
                      </p:nvSpPr>
                      <p:spPr>
                        <a:xfrm>
                          <a:off x="15840790" y="4156731"/>
                          <a:ext cx="1313005" cy="27360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050" b="1" kern="100" dirty="0">
                              <a:effectLst/>
                              <a:latin typeface="Aptos" panose="020B0004020202020204" pitchFamily="34" charset="0"/>
                              <a:ea typeface="Aptos" panose="020B0004020202020204" pitchFamily="34" charset="0"/>
                              <a:cs typeface="Times New Roman" panose="02020603050405020304" pitchFamily="18" charset="0"/>
                            </a:rPr>
                            <a:t>000123456789</a:t>
                          </a:r>
                        </a:p>
                      </p:txBody>
                    </p:sp>
                  </p:grpSp>
                  <p:pic>
                    <p:nvPicPr>
                      <p:cNvPr id="42" name="Picture 41">
                        <a:extLst>
                          <a:ext uri="{FF2B5EF4-FFF2-40B4-BE49-F238E27FC236}">
                            <a16:creationId xmlns:a16="http://schemas.microsoft.com/office/drawing/2014/main" id="{BA0878B8-21D8-073E-29A7-332D8F1BA915}"/>
                          </a:ext>
                        </a:extLst>
                      </p:cNvPr>
                      <p:cNvPicPr>
                        <a:picLocks noChangeAspect="1"/>
                      </p:cNvPicPr>
                      <p:nvPr/>
                    </p:nvPicPr>
                    <p:blipFill>
                      <a:blip r:embed="rId7"/>
                      <a:stretch>
                        <a:fillRect/>
                      </a:stretch>
                    </p:blipFill>
                    <p:spPr>
                      <a:xfrm>
                        <a:off x="9278274" y="3291793"/>
                        <a:ext cx="5479598" cy="2061870"/>
                      </a:xfrm>
                      <a:prstGeom prst="rect">
                        <a:avLst/>
                      </a:prstGeom>
                    </p:spPr>
                  </p:pic>
                </p:grpSp>
                <p:sp>
                  <p:nvSpPr>
                    <p:cNvPr id="40" name="Rectangle 39">
                      <a:extLst>
                        <a:ext uri="{FF2B5EF4-FFF2-40B4-BE49-F238E27FC236}">
                          <a16:creationId xmlns:a16="http://schemas.microsoft.com/office/drawing/2014/main" id="{307B1B3E-D876-E709-DE77-9B11063ADF83}"/>
                        </a:ext>
                      </a:extLst>
                    </p:cNvPr>
                    <p:cNvSpPr/>
                    <p:nvPr/>
                  </p:nvSpPr>
                  <p:spPr>
                    <a:xfrm>
                      <a:off x="9386578" y="7745358"/>
                      <a:ext cx="5304647" cy="1727259"/>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6" name="Picture 35">
                    <a:extLst>
                      <a:ext uri="{FF2B5EF4-FFF2-40B4-BE49-F238E27FC236}">
                        <a16:creationId xmlns:a16="http://schemas.microsoft.com/office/drawing/2014/main" id="{77A3F4E9-9B38-1BEE-2814-B4624E507E7F}"/>
                      </a:ext>
                    </a:extLst>
                  </p:cNvPr>
                  <p:cNvPicPr>
                    <a:picLocks noChangeAspect="1"/>
                  </p:cNvPicPr>
                  <p:nvPr/>
                </p:nvPicPr>
                <p:blipFill>
                  <a:blip r:embed="rId8"/>
                  <a:stretch>
                    <a:fillRect/>
                  </a:stretch>
                </p:blipFill>
                <p:spPr>
                  <a:xfrm>
                    <a:off x="6236593" y="-214471"/>
                    <a:ext cx="10381910" cy="1765812"/>
                  </a:xfrm>
                  <a:prstGeom prst="rect">
                    <a:avLst/>
                  </a:prstGeom>
                </p:spPr>
              </p:pic>
              <p:pic>
                <p:nvPicPr>
                  <p:cNvPr id="37" name="Picture 36">
                    <a:extLst>
                      <a:ext uri="{FF2B5EF4-FFF2-40B4-BE49-F238E27FC236}">
                        <a16:creationId xmlns:a16="http://schemas.microsoft.com/office/drawing/2014/main" id="{7EDAE047-4663-7309-857B-0ABDA9BE97CA}"/>
                      </a:ext>
                    </a:extLst>
                  </p:cNvPr>
                  <p:cNvPicPr>
                    <a:picLocks noChangeAspect="1"/>
                  </p:cNvPicPr>
                  <p:nvPr/>
                </p:nvPicPr>
                <p:blipFill>
                  <a:blip r:embed="rId9"/>
                  <a:stretch>
                    <a:fillRect/>
                  </a:stretch>
                </p:blipFill>
                <p:spPr>
                  <a:xfrm>
                    <a:off x="13991865" y="5811438"/>
                    <a:ext cx="2514600" cy="3064510"/>
                  </a:xfrm>
                  <a:prstGeom prst="rect">
                    <a:avLst/>
                  </a:prstGeom>
                </p:spPr>
              </p:pic>
              <p:pic>
                <p:nvPicPr>
                  <p:cNvPr id="38" name="Picture 37">
                    <a:extLst>
                      <a:ext uri="{FF2B5EF4-FFF2-40B4-BE49-F238E27FC236}">
                        <a16:creationId xmlns:a16="http://schemas.microsoft.com/office/drawing/2014/main" id="{9618108D-8BB7-2AF7-F013-BF128514BC17}"/>
                      </a:ext>
                    </a:extLst>
                  </p:cNvPr>
                  <p:cNvPicPr>
                    <a:picLocks noChangeAspect="1"/>
                  </p:cNvPicPr>
                  <p:nvPr/>
                </p:nvPicPr>
                <p:blipFill>
                  <a:blip r:embed="rId10"/>
                  <a:stretch>
                    <a:fillRect/>
                  </a:stretch>
                </p:blipFill>
                <p:spPr>
                  <a:xfrm>
                    <a:off x="8601563" y="3329994"/>
                    <a:ext cx="5390302" cy="1817390"/>
                  </a:xfrm>
                  <a:prstGeom prst="rect">
                    <a:avLst/>
                  </a:prstGeom>
                </p:spPr>
              </p:pic>
            </p:grpSp>
            <p:sp>
              <p:nvSpPr>
                <p:cNvPr id="15" name="Text Box 3">
                  <a:extLst>
                    <a:ext uri="{FF2B5EF4-FFF2-40B4-BE49-F238E27FC236}">
                      <a16:creationId xmlns:a16="http://schemas.microsoft.com/office/drawing/2014/main" id="{FD976E89-DBB0-F0BB-913F-A99B5AD425C9}"/>
                    </a:ext>
                  </a:extLst>
                </p:cNvPr>
                <p:cNvSpPr txBox="1"/>
                <p:nvPr/>
              </p:nvSpPr>
              <p:spPr>
                <a:xfrm>
                  <a:off x="15210293" y="7591996"/>
                  <a:ext cx="1313005" cy="27360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050" b="1" kern="100" dirty="0">
                      <a:effectLst/>
                      <a:latin typeface="Aptos" panose="020B0004020202020204" pitchFamily="34" charset="0"/>
                      <a:ea typeface="Aptos" panose="020B0004020202020204" pitchFamily="34" charset="0"/>
                      <a:cs typeface="Times New Roman" panose="02020603050405020304" pitchFamily="18" charset="0"/>
                    </a:rPr>
                    <a:t>000123456789</a:t>
                  </a:r>
                </a:p>
              </p:txBody>
            </p:sp>
          </p:grpSp>
          <p:sp>
            <p:nvSpPr>
              <p:cNvPr id="8" name="TextBox 7">
                <a:extLst>
                  <a:ext uri="{FF2B5EF4-FFF2-40B4-BE49-F238E27FC236}">
                    <a16:creationId xmlns:a16="http://schemas.microsoft.com/office/drawing/2014/main" id="{EFC67112-A577-5D45-2FA6-4C4948D168BB}"/>
                  </a:ext>
                </a:extLst>
              </p:cNvPr>
              <p:cNvSpPr txBox="1"/>
              <p:nvPr/>
            </p:nvSpPr>
            <p:spPr>
              <a:xfrm>
                <a:off x="13609893" y="8136659"/>
                <a:ext cx="573741" cy="307777"/>
              </a:xfrm>
              <a:prstGeom prst="rect">
                <a:avLst/>
              </a:prstGeom>
              <a:solidFill>
                <a:schemeClr val="bg1"/>
              </a:solidFill>
            </p:spPr>
            <p:txBody>
              <a:bodyPr wrap="square" rtlCol="0">
                <a:spAutoFit/>
              </a:bodyPr>
              <a:lstStyle/>
              <a:p>
                <a:r>
                  <a:rPr lang="en-US" sz="1400" dirty="0"/>
                  <a:t>5</a:t>
                </a:r>
              </a:p>
            </p:txBody>
          </p:sp>
          <p:sp>
            <p:nvSpPr>
              <p:cNvPr id="9" name="TextBox 8">
                <a:extLst>
                  <a:ext uri="{FF2B5EF4-FFF2-40B4-BE49-F238E27FC236}">
                    <a16:creationId xmlns:a16="http://schemas.microsoft.com/office/drawing/2014/main" id="{6250D0BE-D37E-C0DF-792F-C910580C59E3}"/>
                  </a:ext>
                </a:extLst>
              </p:cNvPr>
              <p:cNvSpPr txBox="1"/>
              <p:nvPr/>
            </p:nvSpPr>
            <p:spPr>
              <a:xfrm>
                <a:off x="13367614" y="3954336"/>
                <a:ext cx="573741" cy="307777"/>
              </a:xfrm>
              <a:prstGeom prst="rect">
                <a:avLst/>
              </a:prstGeom>
              <a:solidFill>
                <a:schemeClr val="bg1"/>
              </a:solidFill>
            </p:spPr>
            <p:txBody>
              <a:bodyPr wrap="square" rtlCol="0">
                <a:spAutoFit/>
              </a:bodyPr>
              <a:lstStyle/>
              <a:p>
                <a:r>
                  <a:rPr lang="en-US" sz="1400" dirty="0"/>
                  <a:t>20</a:t>
                </a:r>
              </a:p>
            </p:txBody>
          </p:sp>
          <p:sp>
            <p:nvSpPr>
              <p:cNvPr id="10" name="TextBox 9">
                <a:extLst>
                  <a:ext uri="{FF2B5EF4-FFF2-40B4-BE49-F238E27FC236}">
                    <a16:creationId xmlns:a16="http://schemas.microsoft.com/office/drawing/2014/main" id="{F391C7CD-6337-5945-3939-F5DBE07B2618}"/>
                  </a:ext>
                </a:extLst>
              </p:cNvPr>
              <p:cNvSpPr txBox="1"/>
              <p:nvPr/>
            </p:nvSpPr>
            <p:spPr>
              <a:xfrm>
                <a:off x="12829733" y="1838129"/>
                <a:ext cx="1162927" cy="276999"/>
              </a:xfrm>
              <a:prstGeom prst="rect">
                <a:avLst/>
              </a:prstGeom>
              <a:solidFill>
                <a:schemeClr val="bg1"/>
              </a:solidFill>
            </p:spPr>
            <p:txBody>
              <a:bodyPr wrap="square" rtlCol="0">
                <a:spAutoFit/>
              </a:bodyPr>
              <a:lstStyle/>
              <a:p>
                <a:r>
                  <a:rPr lang="en-US" sz="1200" dirty="0"/>
                  <a:t>12/31/2027</a:t>
                </a:r>
              </a:p>
            </p:txBody>
          </p:sp>
          <p:sp>
            <p:nvSpPr>
              <p:cNvPr id="11" name="TextBox 10">
                <a:extLst>
                  <a:ext uri="{FF2B5EF4-FFF2-40B4-BE49-F238E27FC236}">
                    <a16:creationId xmlns:a16="http://schemas.microsoft.com/office/drawing/2014/main" id="{7324F645-D98D-0F7F-61B8-161BB29A4F6F}"/>
                  </a:ext>
                </a:extLst>
              </p:cNvPr>
              <p:cNvSpPr txBox="1"/>
              <p:nvPr/>
            </p:nvSpPr>
            <p:spPr>
              <a:xfrm>
                <a:off x="12917021" y="5968844"/>
                <a:ext cx="1162927" cy="276999"/>
              </a:xfrm>
              <a:prstGeom prst="rect">
                <a:avLst/>
              </a:prstGeom>
              <a:solidFill>
                <a:schemeClr val="bg1"/>
              </a:solidFill>
            </p:spPr>
            <p:txBody>
              <a:bodyPr wrap="square" rtlCol="0">
                <a:spAutoFit/>
              </a:bodyPr>
              <a:lstStyle/>
              <a:p>
                <a:r>
                  <a:rPr lang="en-US" sz="1200" dirty="0"/>
                  <a:t>12/31/2027</a:t>
                </a:r>
              </a:p>
            </p:txBody>
          </p:sp>
        </p:grpSp>
        <p:sp>
          <p:nvSpPr>
            <p:cNvPr id="6" name="TextBox 5">
              <a:extLst>
                <a:ext uri="{FF2B5EF4-FFF2-40B4-BE49-F238E27FC236}">
                  <a16:creationId xmlns:a16="http://schemas.microsoft.com/office/drawing/2014/main" id="{39228D8B-167F-ACC9-1C6D-D036CE50B150}"/>
                </a:ext>
              </a:extLst>
            </p:cNvPr>
            <p:cNvSpPr txBox="1"/>
            <p:nvPr/>
          </p:nvSpPr>
          <p:spPr>
            <a:xfrm>
              <a:off x="6141735" y="6113470"/>
              <a:ext cx="1093694" cy="276999"/>
            </a:xfrm>
            <a:prstGeom prst="rect">
              <a:avLst/>
            </a:prstGeom>
            <a:solidFill>
              <a:schemeClr val="bg1"/>
            </a:solidFill>
          </p:spPr>
          <p:txBody>
            <a:bodyPr wrap="square" rtlCol="0">
              <a:spAutoFit/>
            </a:bodyPr>
            <a:lstStyle/>
            <a:p>
              <a:pPr algn="l"/>
              <a:r>
                <a:rPr lang="en-US" sz="1200" dirty="0"/>
                <a:t>5/31/2028</a:t>
              </a:r>
            </a:p>
          </p:txBody>
        </p:sp>
      </p:grpSp>
      <p:sp>
        <p:nvSpPr>
          <p:cNvPr id="14" name="Rectangle: Rounded Corners 13">
            <a:extLst>
              <a:ext uri="{FF2B5EF4-FFF2-40B4-BE49-F238E27FC236}">
                <a16:creationId xmlns:a16="http://schemas.microsoft.com/office/drawing/2014/main" id="{147A1AA5-3BC3-A2AA-A6AC-B0ED21D478CC}"/>
              </a:ext>
            </a:extLst>
          </p:cNvPr>
          <p:cNvSpPr/>
          <p:nvPr/>
        </p:nvSpPr>
        <p:spPr>
          <a:xfrm>
            <a:off x="11361207" y="1004779"/>
            <a:ext cx="1982868" cy="625338"/>
          </a:xfrm>
          <a:prstGeom prst="round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76"/>
          </a:p>
        </p:txBody>
      </p:sp>
    </p:spTree>
    <p:extLst>
      <p:ext uri="{BB962C8B-B14F-4D97-AF65-F5344CB8AC3E}">
        <p14:creationId xmlns:p14="http://schemas.microsoft.com/office/powerpoint/2010/main" val="3227494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1000"/>
                                        <p:tgtEl>
                                          <p:spTgt spid="13"/>
                                        </p:tgtEl>
                                      </p:cBhvr>
                                    </p:animEffect>
                                  </p:childTnLst>
                                </p:cTn>
                              </p:par>
                            </p:childTnLst>
                          </p:cTn>
                        </p:par>
                        <p:par>
                          <p:cTn id="8" fill="hold">
                            <p:stCondLst>
                              <p:cond delay="1000"/>
                            </p:stCondLst>
                            <p:childTnLst>
                              <p:par>
                                <p:cTn id="9" presetID="16" presetClass="entr" presetSubtype="21"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barn(inVertical)">
                                      <p:cBhvr>
                                        <p:cTn id="11" dur="500"/>
                                        <p:tgtEl>
                                          <p:spTgt spid="14"/>
                                        </p:tgtEl>
                                      </p:cBhvr>
                                    </p:animEffect>
                                  </p:childTnLst>
                                </p:cTn>
                              </p:par>
                            </p:childTnLst>
                          </p:cTn>
                        </p:par>
                        <p:par>
                          <p:cTn id="12" fill="hold">
                            <p:stCondLst>
                              <p:cond delay="1500"/>
                            </p:stCondLst>
                            <p:childTnLst>
                              <p:par>
                                <p:cTn id="13" presetID="22" presetClass="entr" presetSubtype="1"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up)">
                                      <p:cBhvr>
                                        <p:cTn id="15"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4"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3F23E-9A93-4F8A-2B39-0BC2CCE0F3A6}"/>
              </a:ext>
            </a:extLst>
          </p:cNvPr>
          <p:cNvSpPr>
            <a:spLocks noGrp="1"/>
          </p:cNvSpPr>
          <p:nvPr>
            <p:ph type="title"/>
          </p:nvPr>
        </p:nvSpPr>
        <p:spPr>
          <a:xfrm>
            <a:off x="5283221" y="282462"/>
            <a:ext cx="6633365" cy="680786"/>
          </a:xfrm>
        </p:spPr>
        <p:txBody>
          <a:bodyPr>
            <a:normAutofit fontScale="90000"/>
          </a:bodyPr>
          <a:lstStyle/>
          <a:p>
            <a:r>
              <a:rPr lang="en-US">
                <a:solidFill>
                  <a:schemeClr val="bg1"/>
                </a:solidFill>
              </a:rPr>
              <a:t>Online Help</a:t>
            </a:r>
          </a:p>
        </p:txBody>
      </p:sp>
      <p:pic>
        <p:nvPicPr>
          <p:cNvPr id="6" name="Picture 5">
            <a:extLst>
              <a:ext uri="{FF2B5EF4-FFF2-40B4-BE49-F238E27FC236}">
                <a16:creationId xmlns:a16="http://schemas.microsoft.com/office/drawing/2014/main" id="{EA3D8266-53D4-DCC4-1B26-9AD384E9C880}"/>
              </a:ext>
            </a:extLst>
          </p:cNvPr>
          <p:cNvPicPr>
            <a:picLocks noChangeAspect="1"/>
          </p:cNvPicPr>
          <p:nvPr/>
        </p:nvPicPr>
        <p:blipFill>
          <a:blip r:embed="rId4"/>
          <a:stretch>
            <a:fillRect/>
          </a:stretch>
        </p:blipFill>
        <p:spPr>
          <a:xfrm>
            <a:off x="762174" y="317627"/>
            <a:ext cx="15815913" cy="7546085"/>
          </a:xfrm>
          <a:prstGeom prst="rect">
            <a:avLst/>
          </a:prstGeom>
        </p:spPr>
      </p:pic>
      <p:sp>
        <p:nvSpPr>
          <p:cNvPr id="3" name="Rectangle: Rounded Corners 2">
            <a:extLst>
              <a:ext uri="{FF2B5EF4-FFF2-40B4-BE49-F238E27FC236}">
                <a16:creationId xmlns:a16="http://schemas.microsoft.com/office/drawing/2014/main" id="{4C499DA9-211F-79B9-4016-6CD9B4C7C1BC}"/>
              </a:ext>
            </a:extLst>
          </p:cNvPr>
          <p:cNvSpPr/>
          <p:nvPr/>
        </p:nvSpPr>
        <p:spPr>
          <a:xfrm>
            <a:off x="6064746" y="1260000"/>
            <a:ext cx="2323115" cy="463292"/>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202416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A1803-D557-A8F6-1D41-8096146F6300}"/>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234CD8B3-45D5-927E-5697-13170AD26866}"/>
              </a:ext>
            </a:extLst>
          </p:cNvPr>
          <p:cNvSpPr>
            <a:spLocks noGrp="1"/>
          </p:cNvSpPr>
          <p:nvPr>
            <p:ph type="body" sz="quarter" idx="10"/>
          </p:nvPr>
        </p:nvSpPr>
        <p:spPr/>
        <p:txBody>
          <a:bodyPr>
            <a:normAutofit lnSpcReduction="10000"/>
          </a:bodyPr>
          <a:lstStyle/>
          <a:p>
            <a:r>
              <a:rPr lang="en-US" dirty="0"/>
              <a:t>MYLEGION SUPPORT</a:t>
            </a:r>
          </a:p>
        </p:txBody>
      </p:sp>
      <p:sp>
        <p:nvSpPr>
          <p:cNvPr id="13" name="TextBox 12">
            <a:extLst>
              <a:ext uri="{FF2B5EF4-FFF2-40B4-BE49-F238E27FC236}">
                <a16:creationId xmlns:a16="http://schemas.microsoft.com/office/drawing/2014/main" id="{B419A732-C4CF-CE5A-C68B-A03FCE442BA7}"/>
              </a:ext>
            </a:extLst>
          </p:cNvPr>
          <p:cNvSpPr txBox="1"/>
          <p:nvPr/>
        </p:nvSpPr>
        <p:spPr>
          <a:xfrm>
            <a:off x="166840" y="1598207"/>
            <a:ext cx="5700560" cy="4524315"/>
          </a:xfrm>
          <a:prstGeom prst="rect">
            <a:avLst/>
          </a:prstGeom>
          <a:noFill/>
        </p:spPr>
        <p:txBody>
          <a:bodyPr wrap="square" rtlCol="0">
            <a:spAutoFit/>
          </a:bodyPr>
          <a:lstStyle/>
          <a:p>
            <a:r>
              <a:rPr lang="en-US" sz="4800" dirty="0"/>
              <a:t>Contact your MyLegion support team to assist with any questions or tools on your MyLegion account.</a:t>
            </a:r>
          </a:p>
        </p:txBody>
      </p:sp>
      <p:sp>
        <p:nvSpPr>
          <p:cNvPr id="2" name="TextBox 1">
            <a:extLst>
              <a:ext uri="{FF2B5EF4-FFF2-40B4-BE49-F238E27FC236}">
                <a16:creationId xmlns:a16="http://schemas.microsoft.com/office/drawing/2014/main" id="{6BBAE919-A39A-6B56-83D1-841BFD7CD12E}"/>
              </a:ext>
            </a:extLst>
          </p:cNvPr>
          <p:cNvSpPr txBox="1"/>
          <p:nvPr/>
        </p:nvSpPr>
        <p:spPr>
          <a:xfrm>
            <a:off x="5867400" y="394252"/>
            <a:ext cx="11306023" cy="8238474"/>
          </a:xfrm>
          <a:prstGeom prst="rect">
            <a:avLst/>
          </a:prstGeom>
          <a:noFill/>
        </p:spPr>
        <p:txBody>
          <a:bodyPr wrap="square" rtlCol="0">
            <a:spAutoFit/>
          </a:bodyPr>
          <a:lstStyle/>
          <a:p>
            <a:pPr algn="ctr"/>
            <a:r>
              <a:rPr lang="en-US" sz="6000" dirty="0">
                <a:solidFill>
                  <a:schemeClr val="accent1"/>
                </a:solidFill>
              </a:rPr>
              <a:t>MyLegion@legion.org</a:t>
            </a:r>
          </a:p>
          <a:p>
            <a:pPr algn="ctr"/>
            <a:r>
              <a:rPr lang="en-US" sz="6000" dirty="0">
                <a:solidFill>
                  <a:schemeClr val="accent1"/>
                </a:solidFill>
              </a:rPr>
              <a:t>833.253.9995</a:t>
            </a:r>
          </a:p>
          <a:p>
            <a:pPr algn="ctr"/>
            <a:endParaRPr lang="en-US" sz="6000" dirty="0">
              <a:solidFill>
                <a:schemeClr val="accent1"/>
              </a:solidFill>
            </a:endParaRPr>
          </a:p>
          <a:p>
            <a:pPr algn="ctr"/>
            <a:r>
              <a:rPr lang="en-US" sz="6000" dirty="0">
                <a:solidFill>
                  <a:schemeClr val="accent1"/>
                </a:solidFill>
              </a:rPr>
              <a:t>Monday – Friday</a:t>
            </a:r>
          </a:p>
          <a:p>
            <a:pPr algn="ctr"/>
            <a:r>
              <a:rPr lang="en-US" sz="6000" dirty="0">
                <a:solidFill>
                  <a:schemeClr val="accent1"/>
                </a:solidFill>
              </a:rPr>
              <a:t>8:00am – 4:30pm</a:t>
            </a:r>
          </a:p>
          <a:p>
            <a:pPr algn="ctr"/>
            <a:r>
              <a:rPr lang="en-US" sz="6000" dirty="0">
                <a:solidFill>
                  <a:schemeClr val="accent1"/>
                </a:solidFill>
              </a:rPr>
              <a:t>(Eastern)</a:t>
            </a:r>
          </a:p>
          <a:p>
            <a:pPr algn="ctr"/>
            <a:endParaRPr lang="en-US" sz="1707" dirty="0">
              <a:solidFill>
                <a:schemeClr val="accent1"/>
              </a:solidFill>
            </a:endParaRPr>
          </a:p>
          <a:p>
            <a:pPr algn="ctr"/>
            <a:endParaRPr lang="en-US" sz="1707" dirty="0">
              <a:solidFill>
                <a:schemeClr val="accent1"/>
              </a:solidFill>
            </a:endParaRPr>
          </a:p>
          <a:p>
            <a:pPr algn="ctr"/>
            <a:endParaRPr lang="en-US" sz="1707" dirty="0">
              <a:solidFill>
                <a:schemeClr val="accent3">
                  <a:lumMod val="75000"/>
                </a:schemeClr>
              </a:solidFill>
            </a:endParaRPr>
          </a:p>
          <a:p>
            <a:pPr algn="ctr"/>
            <a:endParaRPr lang="en-US" sz="1707" dirty="0">
              <a:solidFill>
                <a:schemeClr val="accent3">
                  <a:lumMod val="75000"/>
                </a:schemeClr>
              </a:solidFill>
            </a:endParaRPr>
          </a:p>
          <a:p>
            <a:pPr algn="ctr"/>
            <a:r>
              <a:rPr lang="en-US" sz="2800" dirty="0">
                <a:solidFill>
                  <a:schemeClr val="accent3">
                    <a:lumMod val="75000"/>
                  </a:schemeClr>
                </a:solidFill>
              </a:rPr>
              <a:t>The American Legion National HQs</a:t>
            </a:r>
          </a:p>
          <a:p>
            <a:pPr algn="ctr"/>
            <a:r>
              <a:rPr lang="en-US" sz="2800" dirty="0">
                <a:solidFill>
                  <a:schemeClr val="accent3">
                    <a:lumMod val="75000"/>
                  </a:schemeClr>
                </a:solidFill>
              </a:rPr>
              <a:t>5745 Lee Road</a:t>
            </a:r>
          </a:p>
          <a:p>
            <a:pPr algn="ctr"/>
            <a:r>
              <a:rPr lang="en-US" sz="2800" dirty="0">
                <a:solidFill>
                  <a:schemeClr val="accent3">
                    <a:lumMod val="75000"/>
                  </a:schemeClr>
                </a:solidFill>
              </a:rPr>
              <a:t>Indianapolis, IN  46216</a:t>
            </a:r>
          </a:p>
        </p:txBody>
      </p:sp>
    </p:spTree>
    <p:extLst>
      <p:ext uri="{BB962C8B-B14F-4D97-AF65-F5344CB8AC3E}">
        <p14:creationId xmlns:p14="http://schemas.microsoft.com/office/powerpoint/2010/main" val="568211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A5054-E7DF-CAC9-D2C9-F2F0F66A539E}"/>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54AA4132-1D33-DEF0-B896-F5ED2350C01B}"/>
              </a:ext>
            </a:extLst>
          </p:cNvPr>
          <p:cNvSpPr/>
          <p:nvPr/>
        </p:nvSpPr>
        <p:spPr>
          <a:xfrm>
            <a:off x="-81623" y="0"/>
            <a:ext cx="14126236" cy="13504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FFD217B-3FAF-2215-68A2-E1901CF359BD}"/>
              </a:ext>
            </a:extLst>
          </p:cNvPr>
          <p:cNvSpPr/>
          <p:nvPr/>
        </p:nvSpPr>
        <p:spPr>
          <a:xfrm>
            <a:off x="3551578" y="-55901"/>
            <a:ext cx="13892714" cy="9809501"/>
          </a:xfrm>
          <a:prstGeom prst="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a:extLst>
              <a:ext uri="{FF2B5EF4-FFF2-40B4-BE49-F238E27FC236}">
                <a16:creationId xmlns:a16="http://schemas.microsoft.com/office/drawing/2014/main" id="{A64A44B4-0602-12C5-D2A7-535D9C296F3F}"/>
              </a:ext>
            </a:extLst>
          </p:cNvPr>
          <p:cNvSpPr>
            <a:spLocks noGrp="1"/>
          </p:cNvSpPr>
          <p:nvPr>
            <p:ph type="body" sz="quarter" idx="10"/>
          </p:nvPr>
        </p:nvSpPr>
        <p:spPr>
          <a:xfrm>
            <a:off x="0" y="0"/>
            <a:ext cx="3566611" cy="2012224"/>
          </a:xfrm>
          <a:solidFill>
            <a:srgbClr val="D72131"/>
          </a:solidFill>
        </p:spPr>
        <p:txBody>
          <a:bodyPr>
            <a:normAutofit/>
          </a:bodyPr>
          <a:lstStyle/>
          <a:p>
            <a:endParaRPr lang="en-US" dirty="0"/>
          </a:p>
          <a:p>
            <a:r>
              <a:rPr lang="en-US" dirty="0"/>
              <a:t>ONLINE RENEWAL: “QUICK PAY”</a:t>
            </a:r>
          </a:p>
        </p:txBody>
      </p:sp>
      <p:grpSp>
        <p:nvGrpSpPr>
          <p:cNvPr id="13" name="Group 12">
            <a:extLst>
              <a:ext uri="{FF2B5EF4-FFF2-40B4-BE49-F238E27FC236}">
                <a16:creationId xmlns:a16="http://schemas.microsoft.com/office/drawing/2014/main" id="{7DFD891E-390B-62B1-35BB-3AEC0BB6AD29}"/>
              </a:ext>
            </a:extLst>
          </p:cNvPr>
          <p:cNvGrpSpPr/>
          <p:nvPr/>
        </p:nvGrpSpPr>
        <p:grpSpPr>
          <a:xfrm>
            <a:off x="4900612" y="271462"/>
            <a:ext cx="11339513" cy="8716410"/>
            <a:chOff x="4320088" y="166687"/>
            <a:chExt cx="11991475" cy="9149798"/>
          </a:xfrm>
        </p:grpSpPr>
        <p:pic>
          <p:nvPicPr>
            <p:cNvPr id="3" name="Picture 2">
              <a:extLst>
                <a:ext uri="{FF2B5EF4-FFF2-40B4-BE49-F238E27FC236}">
                  <a16:creationId xmlns:a16="http://schemas.microsoft.com/office/drawing/2014/main" id="{469BDBEE-15B1-7E48-2D93-01E1CF6ED991}"/>
                </a:ext>
              </a:extLst>
            </p:cNvPr>
            <p:cNvPicPr>
              <a:picLocks noChangeAspect="1"/>
            </p:cNvPicPr>
            <p:nvPr/>
          </p:nvPicPr>
          <p:blipFill>
            <a:blip r:embed="rId3"/>
            <a:stretch>
              <a:fillRect/>
            </a:stretch>
          </p:blipFill>
          <p:spPr>
            <a:xfrm>
              <a:off x="4320088" y="166687"/>
              <a:ext cx="11991475" cy="9149798"/>
            </a:xfrm>
            <a:prstGeom prst="rect">
              <a:avLst/>
            </a:prstGeom>
          </p:spPr>
        </p:pic>
        <p:sp>
          <p:nvSpPr>
            <p:cNvPr id="8" name="TextBox 7">
              <a:extLst>
                <a:ext uri="{FF2B5EF4-FFF2-40B4-BE49-F238E27FC236}">
                  <a16:creationId xmlns:a16="http://schemas.microsoft.com/office/drawing/2014/main" id="{451DD80F-7DEF-7106-A294-1569F551707F}"/>
                </a:ext>
              </a:extLst>
            </p:cNvPr>
            <p:cNvSpPr txBox="1"/>
            <p:nvPr/>
          </p:nvSpPr>
          <p:spPr>
            <a:xfrm>
              <a:off x="4542502" y="2012224"/>
              <a:ext cx="3056228" cy="355387"/>
            </a:xfrm>
            <a:prstGeom prst="rect">
              <a:avLst/>
            </a:prstGeom>
            <a:solidFill>
              <a:schemeClr val="bg1"/>
            </a:solidFill>
          </p:spPr>
          <p:txBody>
            <a:bodyPr wrap="square" rtlCol="0">
              <a:spAutoFit/>
            </a:bodyPr>
            <a:lstStyle/>
            <a:p>
              <a:pPr algn="l"/>
              <a:r>
                <a:rPr lang="en-US" dirty="0"/>
                <a:t>SAMUEL SAMPLE</a:t>
              </a:r>
            </a:p>
          </p:txBody>
        </p:sp>
        <p:sp>
          <p:nvSpPr>
            <p:cNvPr id="9" name="TextBox 8">
              <a:extLst>
                <a:ext uri="{FF2B5EF4-FFF2-40B4-BE49-F238E27FC236}">
                  <a16:creationId xmlns:a16="http://schemas.microsoft.com/office/drawing/2014/main" id="{76A9BB0A-5CD0-E599-BD14-00C77BF73E9E}"/>
                </a:ext>
              </a:extLst>
            </p:cNvPr>
            <p:cNvSpPr txBox="1"/>
            <p:nvPr/>
          </p:nvSpPr>
          <p:spPr>
            <a:xfrm>
              <a:off x="4945625" y="5269982"/>
              <a:ext cx="4744065" cy="215444"/>
            </a:xfrm>
            <a:prstGeom prst="rect">
              <a:avLst/>
            </a:prstGeom>
            <a:solidFill>
              <a:schemeClr val="bg1"/>
            </a:solidFill>
          </p:spPr>
          <p:txBody>
            <a:bodyPr wrap="square" rtlCol="0">
              <a:spAutoFit/>
            </a:bodyPr>
            <a:lstStyle/>
            <a:p>
              <a:pPr algn="l"/>
              <a:r>
                <a:rPr lang="en-US" sz="800" dirty="0"/>
                <a:t>123 Main St</a:t>
              </a:r>
            </a:p>
          </p:txBody>
        </p:sp>
        <p:sp>
          <p:nvSpPr>
            <p:cNvPr id="10" name="TextBox 9">
              <a:extLst>
                <a:ext uri="{FF2B5EF4-FFF2-40B4-BE49-F238E27FC236}">
                  <a16:creationId xmlns:a16="http://schemas.microsoft.com/office/drawing/2014/main" id="{CA4BA1EE-2671-66E1-B5BD-C4515C313585}"/>
                </a:ext>
              </a:extLst>
            </p:cNvPr>
            <p:cNvSpPr txBox="1"/>
            <p:nvPr/>
          </p:nvSpPr>
          <p:spPr>
            <a:xfrm>
              <a:off x="10497935" y="5118016"/>
              <a:ext cx="5161165" cy="215444"/>
            </a:xfrm>
            <a:prstGeom prst="rect">
              <a:avLst/>
            </a:prstGeom>
            <a:solidFill>
              <a:schemeClr val="bg1"/>
            </a:solidFill>
          </p:spPr>
          <p:txBody>
            <a:bodyPr wrap="square" rtlCol="0">
              <a:spAutoFit/>
            </a:bodyPr>
            <a:lstStyle/>
            <a:p>
              <a:pPr algn="l"/>
              <a:r>
                <a:rPr lang="en-US" sz="800" dirty="0"/>
                <a:t>ssample@gmail.com</a:t>
              </a:r>
            </a:p>
          </p:txBody>
        </p:sp>
        <p:sp>
          <p:nvSpPr>
            <p:cNvPr id="11" name="TextBox 10">
              <a:extLst>
                <a:ext uri="{FF2B5EF4-FFF2-40B4-BE49-F238E27FC236}">
                  <a16:creationId xmlns:a16="http://schemas.microsoft.com/office/drawing/2014/main" id="{50D8E86F-5519-FBD9-694E-3FBE7B9FB940}"/>
                </a:ext>
              </a:extLst>
            </p:cNvPr>
            <p:cNvSpPr txBox="1"/>
            <p:nvPr/>
          </p:nvSpPr>
          <p:spPr>
            <a:xfrm>
              <a:off x="11255938" y="4355424"/>
              <a:ext cx="745561" cy="215444"/>
            </a:xfrm>
            <a:prstGeom prst="rect">
              <a:avLst/>
            </a:prstGeom>
            <a:solidFill>
              <a:schemeClr val="bg1"/>
            </a:solidFill>
          </p:spPr>
          <p:txBody>
            <a:bodyPr wrap="square" rtlCol="0">
              <a:spAutoFit/>
            </a:bodyPr>
            <a:lstStyle/>
            <a:p>
              <a:pPr algn="l"/>
              <a:r>
                <a:rPr lang="en-US" sz="800" dirty="0"/>
                <a:t>555-5555</a:t>
              </a:r>
            </a:p>
          </p:txBody>
        </p:sp>
        <p:sp>
          <p:nvSpPr>
            <p:cNvPr id="12" name="TextBox 11">
              <a:extLst>
                <a:ext uri="{FF2B5EF4-FFF2-40B4-BE49-F238E27FC236}">
                  <a16:creationId xmlns:a16="http://schemas.microsoft.com/office/drawing/2014/main" id="{6C90D1DA-67FF-B473-C556-1AACFDC60026}"/>
                </a:ext>
              </a:extLst>
            </p:cNvPr>
            <p:cNvSpPr txBox="1"/>
            <p:nvPr/>
          </p:nvSpPr>
          <p:spPr>
            <a:xfrm>
              <a:off x="4945625" y="4733586"/>
              <a:ext cx="4744065" cy="215444"/>
            </a:xfrm>
            <a:prstGeom prst="rect">
              <a:avLst/>
            </a:prstGeom>
            <a:solidFill>
              <a:schemeClr val="bg1"/>
            </a:solidFill>
          </p:spPr>
          <p:txBody>
            <a:bodyPr wrap="square" rtlCol="0">
              <a:spAutoFit/>
            </a:bodyPr>
            <a:lstStyle/>
            <a:p>
              <a:pPr algn="l"/>
              <a:r>
                <a:rPr lang="en-US" sz="800" dirty="0"/>
                <a:t>Samuel Sample</a:t>
              </a:r>
            </a:p>
          </p:txBody>
        </p:sp>
      </p:grpSp>
      <p:pic>
        <p:nvPicPr>
          <p:cNvPr id="4" name="Picture 3">
            <a:extLst>
              <a:ext uri="{FF2B5EF4-FFF2-40B4-BE49-F238E27FC236}">
                <a16:creationId xmlns:a16="http://schemas.microsoft.com/office/drawing/2014/main" id="{2736AB7C-E33C-B446-03E1-DBAFD58BAE14}"/>
              </a:ext>
            </a:extLst>
          </p:cNvPr>
          <p:cNvPicPr>
            <a:picLocks noChangeAspect="1"/>
          </p:cNvPicPr>
          <p:nvPr/>
        </p:nvPicPr>
        <p:blipFill>
          <a:blip r:embed="rId4"/>
          <a:stretch>
            <a:fillRect/>
          </a:stretch>
        </p:blipFill>
        <p:spPr>
          <a:xfrm>
            <a:off x="2122507" y="2200506"/>
            <a:ext cx="13095247" cy="7014918"/>
          </a:xfrm>
          <a:prstGeom prst="rect">
            <a:avLst/>
          </a:prstGeom>
          <a:effectLst>
            <a:glow rad="228600">
              <a:srgbClr val="FFC000">
                <a:alpha val="40000"/>
              </a:srgbClr>
            </a:glow>
          </a:effectLst>
        </p:spPr>
      </p:pic>
      <p:sp>
        <p:nvSpPr>
          <p:cNvPr id="15" name="Arrow: Right 14">
            <a:extLst>
              <a:ext uri="{FF2B5EF4-FFF2-40B4-BE49-F238E27FC236}">
                <a16:creationId xmlns:a16="http://schemas.microsoft.com/office/drawing/2014/main" id="{59AE88A3-4D7C-E905-6F8D-1D7DEF73AB14}"/>
              </a:ext>
            </a:extLst>
          </p:cNvPr>
          <p:cNvSpPr/>
          <p:nvPr/>
        </p:nvSpPr>
        <p:spPr>
          <a:xfrm>
            <a:off x="12874285" y="8437954"/>
            <a:ext cx="914400" cy="89374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80339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1000"/>
                                        <p:tgtEl>
                                          <p:spTgt spid="4"/>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left)">
                                      <p:cBhvr>
                                        <p:cTn id="11"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D4DBD-5414-A052-AEC0-5A1B0FD69BB1}"/>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770A5451-1729-5340-2182-3948A9FE37F2}"/>
              </a:ext>
            </a:extLst>
          </p:cNvPr>
          <p:cNvSpPr/>
          <p:nvPr/>
        </p:nvSpPr>
        <p:spPr>
          <a:xfrm>
            <a:off x="-81623" y="0"/>
            <a:ext cx="14126236" cy="13504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D839ABD-0408-6BB6-66EE-CD2EA0B8C420}"/>
              </a:ext>
            </a:extLst>
          </p:cNvPr>
          <p:cNvSpPr/>
          <p:nvPr/>
        </p:nvSpPr>
        <p:spPr>
          <a:xfrm>
            <a:off x="3551578" y="-55901"/>
            <a:ext cx="13892714" cy="9809501"/>
          </a:xfrm>
          <a:prstGeom prst="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a:extLst>
              <a:ext uri="{FF2B5EF4-FFF2-40B4-BE49-F238E27FC236}">
                <a16:creationId xmlns:a16="http://schemas.microsoft.com/office/drawing/2014/main" id="{E7C08319-CB21-220C-2F29-6C7AFD82F826}"/>
              </a:ext>
            </a:extLst>
          </p:cNvPr>
          <p:cNvSpPr>
            <a:spLocks noGrp="1"/>
          </p:cNvSpPr>
          <p:nvPr>
            <p:ph type="body" sz="quarter" idx="10"/>
          </p:nvPr>
        </p:nvSpPr>
        <p:spPr>
          <a:xfrm>
            <a:off x="0" y="0"/>
            <a:ext cx="3566611" cy="2012224"/>
          </a:xfrm>
          <a:solidFill>
            <a:srgbClr val="D72131"/>
          </a:solidFill>
        </p:spPr>
        <p:txBody>
          <a:bodyPr>
            <a:normAutofit/>
          </a:bodyPr>
          <a:lstStyle/>
          <a:p>
            <a:endParaRPr lang="en-US" dirty="0"/>
          </a:p>
          <a:p>
            <a:r>
              <a:rPr lang="en-US" dirty="0"/>
              <a:t>ONLINE RENEWAL: “QUICK PAY”</a:t>
            </a:r>
          </a:p>
        </p:txBody>
      </p:sp>
      <p:grpSp>
        <p:nvGrpSpPr>
          <p:cNvPr id="16" name="Group 15">
            <a:extLst>
              <a:ext uri="{FF2B5EF4-FFF2-40B4-BE49-F238E27FC236}">
                <a16:creationId xmlns:a16="http://schemas.microsoft.com/office/drawing/2014/main" id="{25B9BFF4-7FCD-15FC-B3DF-689D925F2140}"/>
              </a:ext>
            </a:extLst>
          </p:cNvPr>
          <p:cNvGrpSpPr/>
          <p:nvPr/>
        </p:nvGrpSpPr>
        <p:grpSpPr>
          <a:xfrm>
            <a:off x="5669458" y="190994"/>
            <a:ext cx="9661029" cy="9049165"/>
            <a:chOff x="5669458" y="190994"/>
            <a:chExt cx="9661029" cy="9049165"/>
          </a:xfrm>
        </p:grpSpPr>
        <p:pic>
          <p:nvPicPr>
            <p:cNvPr id="5" name="Picture 4">
              <a:extLst>
                <a:ext uri="{FF2B5EF4-FFF2-40B4-BE49-F238E27FC236}">
                  <a16:creationId xmlns:a16="http://schemas.microsoft.com/office/drawing/2014/main" id="{8143642E-BD6F-7FBA-0A73-3F894217BBEE}"/>
                </a:ext>
              </a:extLst>
            </p:cNvPr>
            <p:cNvPicPr>
              <a:picLocks noChangeAspect="1"/>
            </p:cNvPicPr>
            <p:nvPr/>
          </p:nvPicPr>
          <p:blipFill>
            <a:blip r:embed="rId3"/>
            <a:stretch>
              <a:fillRect/>
            </a:stretch>
          </p:blipFill>
          <p:spPr>
            <a:xfrm>
              <a:off x="5669458" y="190994"/>
              <a:ext cx="9661029" cy="9049165"/>
            </a:xfrm>
            <a:prstGeom prst="rect">
              <a:avLst/>
            </a:prstGeom>
          </p:spPr>
        </p:pic>
        <p:sp>
          <p:nvSpPr>
            <p:cNvPr id="15" name="TextBox 14">
              <a:extLst>
                <a:ext uri="{FF2B5EF4-FFF2-40B4-BE49-F238E27FC236}">
                  <a16:creationId xmlns:a16="http://schemas.microsoft.com/office/drawing/2014/main" id="{DC02E900-FEAE-A248-3DC9-111E48CBDE52}"/>
                </a:ext>
              </a:extLst>
            </p:cNvPr>
            <p:cNvSpPr txBox="1"/>
            <p:nvPr/>
          </p:nvSpPr>
          <p:spPr>
            <a:xfrm>
              <a:off x="12837322" y="4715576"/>
              <a:ext cx="1978815" cy="830997"/>
            </a:xfrm>
            <a:prstGeom prst="rect">
              <a:avLst/>
            </a:prstGeom>
            <a:solidFill>
              <a:schemeClr val="bg1"/>
            </a:solidFill>
          </p:spPr>
          <p:txBody>
            <a:bodyPr wrap="square" rtlCol="0">
              <a:spAutoFit/>
            </a:bodyPr>
            <a:lstStyle/>
            <a:p>
              <a:pPr algn="l"/>
              <a:endParaRPr lang="en-US" sz="1200" dirty="0"/>
            </a:p>
            <a:p>
              <a:pPr algn="l"/>
              <a:r>
                <a:rPr lang="en-US" sz="1200" dirty="0"/>
                <a:t>123 E Main St</a:t>
              </a:r>
            </a:p>
            <a:p>
              <a:pPr algn="l"/>
              <a:r>
                <a:rPr lang="en-US" sz="1200" dirty="0"/>
                <a:t>New Paris, OH  45347</a:t>
              </a:r>
            </a:p>
            <a:p>
              <a:pPr algn="l"/>
              <a:r>
                <a:rPr lang="en-US" sz="1200" dirty="0"/>
                <a:t>USA</a:t>
              </a:r>
            </a:p>
          </p:txBody>
        </p:sp>
      </p:grpSp>
    </p:spTree>
    <p:extLst>
      <p:ext uri="{BB962C8B-B14F-4D97-AF65-F5344CB8AC3E}">
        <p14:creationId xmlns:p14="http://schemas.microsoft.com/office/powerpoint/2010/main" val="3609513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F759C-D1D4-71C3-AB6F-BBF7E0B4F7F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9B50C5CC-73FB-D52C-7526-F3F2DBD2DBF5}"/>
              </a:ext>
            </a:extLst>
          </p:cNvPr>
          <p:cNvSpPr>
            <a:spLocks noGrp="1"/>
          </p:cNvSpPr>
          <p:nvPr>
            <p:ph type="body" sz="quarter" idx="10"/>
          </p:nvPr>
        </p:nvSpPr>
        <p:spPr>
          <a:xfrm>
            <a:off x="479623" y="394252"/>
            <a:ext cx="4548187" cy="578485"/>
          </a:xfrm>
        </p:spPr>
        <p:txBody>
          <a:bodyPr>
            <a:normAutofit/>
          </a:bodyPr>
          <a:lstStyle/>
          <a:p>
            <a:r>
              <a:rPr lang="en-US" dirty="0"/>
              <a:t>myLEGION.ORG</a:t>
            </a:r>
          </a:p>
        </p:txBody>
      </p:sp>
      <p:pic>
        <p:nvPicPr>
          <p:cNvPr id="4" name="Picture 3">
            <a:extLst>
              <a:ext uri="{FF2B5EF4-FFF2-40B4-BE49-F238E27FC236}">
                <a16:creationId xmlns:a16="http://schemas.microsoft.com/office/drawing/2014/main" id="{B4320861-D2BD-12C7-C981-F2ED9A1827A6}"/>
              </a:ext>
            </a:extLst>
          </p:cNvPr>
          <p:cNvPicPr>
            <a:picLocks noChangeAspect="1"/>
          </p:cNvPicPr>
          <p:nvPr/>
        </p:nvPicPr>
        <p:blipFill>
          <a:blip r:embed="rId3"/>
          <a:stretch>
            <a:fillRect/>
          </a:stretch>
        </p:blipFill>
        <p:spPr>
          <a:xfrm>
            <a:off x="1083161" y="1173322"/>
            <a:ext cx="14658955" cy="7406956"/>
          </a:xfrm>
          <a:prstGeom prst="rect">
            <a:avLst/>
          </a:prstGeom>
        </p:spPr>
      </p:pic>
      <p:pic>
        <p:nvPicPr>
          <p:cNvPr id="8" name="Picture 7">
            <a:extLst>
              <a:ext uri="{FF2B5EF4-FFF2-40B4-BE49-F238E27FC236}">
                <a16:creationId xmlns:a16="http://schemas.microsoft.com/office/drawing/2014/main" id="{035CA735-9895-4204-8C30-4DB9CAA16708}"/>
              </a:ext>
            </a:extLst>
          </p:cNvPr>
          <p:cNvPicPr>
            <a:picLocks noChangeAspect="1"/>
          </p:cNvPicPr>
          <p:nvPr/>
        </p:nvPicPr>
        <p:blipFill>
          <a:blip r:embed="rId4"/>
          <a:stretch>
            <a:fillRect/>
          </a:stretch>
        </p:blipFill>
        <p:spPr>
          <a:xfrm>
            <a:off x="8437562" y="1611603"/>
            <a:ext cx="6719736" cy="1131597"/>
          </a:xfrm>
          <a:prstGeom prst="rect">
            <a:avLst/>
          </a:prstGeom>
          <a:ln>
            <a:solidFill>
              <a:srgbClr val="FFC000"/>
            </a:solidFill>
          </a:ln>
          <a:effectLst>
            <a:glow rad="101600">
              <a:srgbClr val="FFC000">
                <a:alpha val="60000"/>
              </a:srgbClr>
            </a:glow>
          </a:effectLst>
        </p:spPr>
      </p:pic>
      <p:sp>
        <p:nvSpPr>
          <p:cNvPr id="2" name="Arrow: Up 1">
            <a:extLst>
              <a:ext uri="{FF2B5EF4-FFF2-40B4-BE49-F238E27FC236}">
                <a16:creationId xmlns:a16="http://schemas.microsoft.com/office/drawing/2014/main" id="{D3F29B8C-129E-4846-C489-DF1657AF13F1}"/>
              </a:ext>
            </a:extLst>
          </p:cNvPr>
          <p:cNvSpPr/>
          <p:nvPr/>
        </p:nvSpPr>
        <p:spPr>
          <a:xfrm>
            <a:off x="9232823" y="2377986"/>
            <a:ext cx="1385888" cy="113159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82747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Effect transition="in" filter="fade">
                                      <p:cBhvr>
                                        <p:cTn id="9" dur="1000"/>
                                        <p:tgtEl>
                                          <p:spTgt spid="8"/>
                                        </p:tgtEl>
                                      </p:cBhvr>
                                    </p:animEffect>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6030AB4-6F21-6722-2193-F89C2FE92241}"/>
              </a:ext>
            </a:extLst>
          </p:cNvPr>
          <p:cNvSpPr/>
          <p:nvPr/>
        </p:nvSpPr>
        <p:spPr>
          <a:xfrm>
            <a:off x="-116114" y="203203"/>
            <a:ext cx="6530166" cy="19449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A2C8AD28-CC3C-D212-AACF-B56EE0FE992C}"/>
              </a:ext>
            </a:extLst>
          </p:cNvPr>
          <p:cNvPicPr>
            <a:picLocks noChangeAspect="1"/>
          </p:cNvPicPr>
          <p:nvPr/>
        </p:nvPicPr>
        <p:blipFill>
          <a:blip r:embed="rId3"/>
          <a:stretch>
            <a:fillRect/>
          </a:stretch>
        </p:blipFill>
        <p:spPr>
          <a:xfrm>
            <a:off x="1235914" y="571523"/>
            <a:ext cx="13823436" cy="13265183"/>
          </a:xfrm>
          <a:prstGeom prst="rect">
            <a:avLst/>
          </a:prstGeom>
          <a:ln w="28575">
            <a:solidFill>
              <a:schemeClr val="tx1"/>
            </a:solidFill>
          </a:ln>
        </p:spPr>
      </p:pic>
      <p:sp>
        <p:nvSpPr>
          <p:cNvPr id="5" name="TextBox 4">
            <a:extLst>
              <a:ext uri="{FF2B5EF4-FFF2-40B4-BE49-F238E27FC236}">
                <a16:creationId xmlns:a16="http://schemas.microsoft.com/office/drawing/2014/main" id="{8F5AD419-7E00-E6F5-AAF6-D0B276EE6D2C}"/>
              </a:ext>
            </a:extLst>
          </p:cNvPr>
          <p:cNvSpPr txBox="1"/>
          <p:nvPr/>
        </p:nvSpPr>
        <p:spPr>
          <a:xfrm>
            <a:off x="-116114" y="-13252"/>
            <a:ext cx="17439861" cy="584775"/>
          </a:xfrm>
          <a:prstGeom prst="rect">
            <a:avLst/>
          </a:prstGeom>
          <a:solidFill>
            <a:schemeClr val="accent5">
              <a:lumMod val="75000"/>
            </a:schemeClr>
          </a:solidFill>
          <a:ln>
            <a:solidFill>
              <a:schemeClr val="tx1"/>
            </a:solidFill>
          </a:ln>
          <a:effectLst/>
          <a:scene3d>
            <a:camera prst="orthographicFront"/>
            <a:lightRig rig="threePt" dir="t"/>
          </a:scene3d>
          <a:sp3d>
            <a:bevelT prst="relaxedInset"/>
          </a:sp3d>
        </p:spPr>
        <p:txBody>
          <a:bodyPr wrap="square" rtlCol="0">
            <a:spAutoFit/>
          </a:bodyPr>
          <a:lstStyle/>
          <a:p>
            <a:r>
              <a:rPr lang="en-US" sz="3200" b="1" dirty="0">
                <a:solidFill>
                  <a:schemeClr val="bg1"/>
                </a:solidFill>
              </a:rPr>
              <a:t>Log in or register a myLegion account to view and manage membership.</a:t>
            </a:r>
            <a:endParaRPr lang="en-US" sz="3200" b="1" dirty="0">
              <a:solidFill>
                <a:srgbClr val="FF0000"/>
              </a:solidFill>
            </a:endParaRPr>
          </a:p>
        </p:txBody>
      </p:sp>
      <p:pic>
        <p:nvPicPr>
          <p:cNvPr id="10" name="Picture 9">
            <a:extLst>
              <a:ext uri="{FF2B5EF4-FFF2-40B4-BE49-F238E27FC236}">
                <a16:creationId xmlns:a16="http://schemas.microsoft.com/office/drawing/2014/main" id="{A69B2052-7E21-C3AF-2697-A2905976C8FE}"/>
              </a:ext>
            </a:extLst>
          </p:cNvPr>
          <p:cNvPicPr>
            <a:picLocks noChangeAspect="1"/>
          </p:cNvPicPr>
          <p:nvPr/>
        </p:nvPicPr>
        <p:blipFill>
          <a:blip r:embed="rId4"/>
          <a:stretch>
            <a:fillRect/>
          </a:stretch>
        </p:blipFill>
        <p:spPr>
          <a:xfrm>
            <a:off x="12037391" y="939843"/>
            <a:ext cx="3741132" cy="901708"/>
          </a:xfrm>
          <a:prstGeom prst="rect">
            <a:avLst/>
          </a:prstGeom>
          <a:ln w="38100">
            <a:solidFill>
              <a:schemeClr val="tx1"/>
            </a:solidFill>
          </a:ln>
        </p:spPr>
      </p:pic>
      <p:pic>
        <p:nvPicPr>
          <p:cNvPr id="2" name="Picture 1">
            <a:extLst>
              <a:ext uri="{FF2B5EF4-FFF2-40B4-BE49-F238E27FC236}">
                <a16:creationId xmlns:a16="http://schemas.microsoft.com/office/drawing/2014/main" id="{F0E9EAB2-2F07-2D86-1234-DE8FA60A085B}"/>
              </a:ext>
            </a:extLst>
          </p:cNvPr>
          <p:cNvPicPr>
            <a:picLocks noChangeAspect="1"/>
          </p:cNvPicPr>
          <p:nvPr/>
        </p:nvPicPr>
        <p:blipFill>
          <a:blip r:embed="rId5"/>
          <a:stretch>
            <a:fillRect/>
          </a:stretch>
        </p:blipFill>
        <p:spPr>
          <a:xfrm>
            <a:off x="516741" y="1841551"/>
            <a:ext cx="4686340" cy="6471998"/>
          </a:xfrm>
          <a:prstGeom prst="rect">
            <a:avLst/>
          </a:prstGeom>
          <a:ln>
            <a:solidFill>
              <a:schemeClr val="accent1"/>
            </a:solidFill>
          </a:ln>
          <a:effectLst>
            <a:glow rad="228600">
              <a:schemeClr val="accent5">
                <a:satMod val="175000"/>
                <a:alpha val="40000"/>
              </a:schemeClr>
            </a:glow>
          </a:effectLst>
        </p:spPr>
      </p:pic>
    </p:spTree>
    <p:extLst>
      <p:ext uri="{BB962C8B-B14F-4D97-AF65-F5344CB8AC3E}">
        <p14:creationId xmlns:p14="http://schemas.microsoft.com/office/powerpoint/2010/main" val="3056030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Effect transition="in" filter="fade">
                                      <p:cBhvr>
                                        <p:cTn id="9" dur="1000"/>
                                        <p:tgtEl>
                                          <p:spTgt spid="10"/>
                                        </p:tgtEl>
                                      </p:cBhvr>
                                    </p:animEffect>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1000" fill="hold"/>
                                        <p:tgtEl>
                                          <p:spTgt spid="2"/>
                                        </p:tgtEl>
                                        <p:attrNameLst>
                                          <p:attrName>ppt_w</p:attrName>
                                        </p:attrNameLst>
                                      </p:cBhvr>
                                      <p:tavLst>
                                        <p:tav tm="0">
                                          <p:val>
                                            <p:fltVal val="0"/>
                                          </p:val>
                                        </p:tav>
                                        <p:tav tm="100000">
                                          <p:val>
                                            <p:strVal val="#ppt_w"/>
                                          </p:val>
                                        </p:tav>
                                      </p:tavLst>
                                    </p:anim>
                                    <p:anim calcmode="lin" valueType="num">
                                      <p:cBhvr>
                                        <p:cTn id="14" dur="1000" fill="hold"/>
                                        <p:tgtEl>
                                          <p:spTgt spid="2"/>
                                        </p:tgtEl>
                                        <p:attrNameLst>
                                          <p:attrName>ppt_h</p:attrName>
                                        </p:attrNameLst>
                                      </p:cBhvr>
                                      <p:tavLst>
                                        <p:tav tm="0">
                                          <p:val>
                                            <p:fltVal val="0"/>
                                          </p:val>
                                        </p:tav>
                                        <p:tav tm="100000">
                                          <p:val>
                                            <p:strVal val="#ppt_h"/>
                                          </p:val>
                                        </p:tav>
                                      </p:tavLst>
                                    </p:anim>
                                    <p:animEffect transition="in" filter="fade">
                                      <p:cBhvr>
                                        <p:cTn id="15"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2360185-3915-0667-672C-EA42EA5A4FC2}"/>
              </a:ext>
            </a:extLst>
          </p:cNvPr>
          <p:cNvSpPr/>
          <p:nvPr/>
        </p:nvSpPr>
        <p:spPr>
          <a:xfrm>
            <a:off x="-484094" y="0"/>
            <a:ext cx="6113930" cy="1111624"/>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CEDA30C9-2254-04E4-C8B5-00F60D5A3FC1}"/>
              </a:ext>
            </a:extLst>
          </p:cNvPr>
          <p:cNvGrpSpPr/>
          <p:nvPr/>
        </p:nvGrpSpPr>
        <p:grpSpPr>
          <a:xfrm>
            <a:off x="1794250" y="215746"/>
            <a:ext cx="13751761" cy="9322108"/>
            <a:chOff x="1794250" y="215746"/>
            <a:chExt cx="13751761" cy="9322108"/>
          </a:xfrm>
        </p:grpSpPr>
        <p:pic>
          <p:nvPicPr>
            <p:cNvPr id="14" name="Picture 13">
              <a:extLst>
                <a:ext uri="{FF2B5EF4-FFF2-40B4-BE49-F238E27FC236}">
                  <a16:creationId xmlns:a16="http://schemas.microsoft.com/office/drawing/2014/main" id="{5C4EE880-4391-3D88-5AB3-D2A816EF69F1}"/>
                </a:ext>
              </a:extLst>
            </p:cNvPr>
            <p:cNvPicPr>
              <a:picLocks noChangeAspect="1"/>
            </p:cNvPicPr>
            <p:nvPr/>
          </p:nvPicPr>
          <p:blipFill>
            <a:blip r:embed="rId3"/>
            <a:stretch>
              <a:fillRect/>
            </a:stretch>
          </p:blipFill>
          <p:spPr>
            <a:xfrm>
              <a:off x="1794250" y="215746"/>
              <a:ext cx="13751761" cy="9322108"/>
            </a:xfrm>
            <a:prstGeom prst="rect">
              <a:avLst/>
            </a:prstGeom>
          </p:spPr>
        </p:pic>
        <p:pic>
          <p:nvPicPr>
            <p:cNvPr id="10" name="Picture 9">
              <a:extLst>
                <a:ext uri="{FF2B5EF4-FFF2-40B4-BE49-F238E27FC236}">
                  <a16:creationId xmlns:a16="http://schemas.microsoft.com/office/drawing/2014/main" id="{57ACF48D-2047-F4AA-0E38-8645B11A6FDA}"/>
                </a:ext>
              </a:extLst>
            </p:cNvPr>
            <p:cNvPicPr>
              <a:picLocks noChangeAspect="1"/>
            </p:cNvPicPr>
            <p:nvPr/>
          </p:nvPicPr>
          <p:blipFill>
            <a:blip r:embed="rId4"/>
            <a:stretch>
              <a:fillRect/>
            </a:stretch>
          </p:blipFill>
          <p:spPr>
            <a:xfrm>
              <a:off x="10348192" y="5985949"/>
              <a:ext cx="3422597" cy="3516047"/>
            </a:xfrm>
            <a:prstGeom prst="rect">
              <a:avLst/>
            </a:prstGeom>
          </p:spPr>
        </p:pic>
      </p:grpSp>
      <p:sp>
        <p:nvSpPr>
          <p:cNvPr id="8" name="Arrow: Right 7">
            <a:extLst>
              <a:ext uri="{FF2B5EF4-FFF2-40B4-BE49-F238E27FC236}">
                <a16:creationId xmlns:a16="http://schemas.microsoft.com/office/drawing/2014/main" id="{7B3BFBE3-06BF-BD8A-FC55-8482F0CACA59}"/>
              </a:ext>
            </a:extLst>
          </p:cNvPr>
          <p:cNvSpPr/>
          <p:nvPr/>
        </p:nvSpPr>
        <p:spPr>
          <a:xfrm>
            <a:off x="166206" y="1708459"/>
            <a:ext cx="1438022" cy="82160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D3D73C0-BCFD-5DC8-D08B-F0E6FB7DC2C5}"/>
              </a:ext>
            </a:extLst>
          </p:cNvPr>
          <p:cNvPicPr>
            <a:picLocks noChangeAspect="1"/>
          </p:cNvPicPr>
          <p:nvPr/>
        </p:nvPicPr>
        <p:blipFill>
          <a:blip r:embed="rId5"/>
          <a:stretch>
            <a:fillRect/>
          </a:stretch>
        </p:blipFill>
        <p:spPr>
          <a:xfrm>
            <a:off x="1855240" y="1618814"/>
            <a:ext cx="3551740" cy="4473679"/>
          </a:xfrm>
          <a:prstGeom prst="rect">
            <a:avLst/>
          </a:prstGeom>
          <a:ln w="57150">
            <a:solidFill>
              <a:srgbClr val="FFC000"/>
            </a:solidFill>
          </a:ln>
          <a:effectLst>
            <a:glow rad="101600">
              <a:srgbClr val="FFC000">
                <a:alpha val="60000"/>
              </a:srgbClr>
            </a:glow>
          </a:effectLst>
        </p:spPr>
      </p:pic>
    </p:spTree>
    <p:extLst>
      <p:ext uri="{BB962C8B-B14F-4D97-AF65-F5344CB8AC3E}">
        <p14:creationId xmlns:p14="http://schemas.microsoft.com/office/powerpoint/2010/main" val="1651044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1000"/>
                                        <p:tgtEl>
                                          <p:spTgt spid="4"/>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up)">
                                      <p:cBhvr>
                                        <p:cTn id="11"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4.5|19.2|10.7|2.4|2.9"/>
</p:tagLst>
</file>

<file path=ppt/theme/theme1.xml><?xml version="1.0" encoding="utf-8"?>
<a:theme xmlns:a="http://schemas.openxmlformats.org/drawingml/2006/main" name="American Legion Theme">
  <a:themeElements>
    <a:clrScheme name="TAL Custom">
      <a:dk1>
        <a:srgbClr val="231F20"/>
      </a:dk1>
      <a:lt1>
        <a:srgbClr val="FFFFFF"/>
      </a:lt1>
      <a:dk2>
        <a:srgbClr val="1B3D6D"/>
      </a:dk2>
      <a:lt2>
        <a:srgbClr val="E7E6E6"/>
      </a:lt2>
      <a:accent1>
        <a:srgbClr val="D72031"/>
      </a:accent1>
      <a:accent2>
        <a:srgbClr val="FFFFFF"/>
      </a:accent2>
      <a:accent3>
        <a:srgbClr val="1B3D6D"/>
      </a:accent3>
      <a:accent4>
        <a:srgbClr val="7F7F7F"/>
      </a:accent4>
      <a:accent5>
        <a:srgbClr val="D72131"/>
      </a:accent5>
      <a:accent6>
        <a:srgbClr val="F2F2F2"/>
      </a:accent6>
      <a:hlink>
        <a:srgbClr val="1B3D6D"/>
      </a:hlink>
      <a:folHlink>
        <a:srgbClr val="1B3D6D"/>
      </a:folHlink>
    </a:clrScheme>
    <a:fontScheme name="TAL Standard">
      <a:majorFont>
        <a:latin typeface="Avenir Next LT Pro Demi"/>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3 - TAL - Template Powerpoint  -  Read-Only" id="{05474E22-0C31-4FD0-9790-D9566FC49FE2}" vid="{6D5A5D01-41EC-4CAE-89FB-6B5ACDBF0574}"/>
    </a:ext>
  </a:ext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2996780-8ee3-477e-ac96-c28f58c3e646" xsi:nil="true"/>
    <lcf76f155ced4ddcb4097134ff3c332f xmlns="678c04f6-f183-44c2-9cd0-bee70d2694e8">
      <Terms xmlns="http://schemas.microsoft.com/office/infopath/2007/PartnerControls"/>
    </lcf76f155ced4ddcb4097134ff3c332f>
    <SharedWithUsers xmlns="f2996780-8ee3-477e-ac96-c28f58c3e646">
      <UserInfo>
        <DisplayName>Rutledge, Claire A.</DisplayName>
        <AccountId>84</AccountId>
        <AccountType/>
      </UserInfo>
    </SharedWithUsers>
    <Notes xmlns="678c04f6-f183-44c2-9cd0-bee70d2694e8"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5F633947B556F48813B56F8D9C17A6C" ma:contentTypeVersion="19" ma:contentTypeDescription="Create a new document." ma:contentTypeScope="" ma:versionID="922f444168be34ef7a006eca550dae31">
  <xsd:schema xmlns:xsd="http://www.w3.org/2001/XMLSchema" xmlns:xs="http://www.w3.org/2001/XMLSchema" xmlns:p="http://schemas.microsoft.com/office/2006/metadata/properties" xmlns:ns2="678c04f6-f183-44c2-9cd0-bee70d2694e8" xmlns:ns3="f2996780-8ee3-477e-ac96-c28f58c3e646" targetNamespace="http://schemas.microsoft.com/office/2006/metadata/properties" ma:root="true" ma:fieldsID="dfb3574d0743da416242e39a53db2277" ns2:_="" ns3:_="">
    <xsd:import namespace="678c04f6-f183-44c2-9cd0-bee70d2694e8"/>
    <xsd:import namespace="f2996780-8ee3-477e-ac96-c28f58c3e64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ObjectDetectorVersions" minOccurs="0"/>
                <xsd:element ref="ns2:Note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78c04f6-f183-44c2-9cd0-bee70d2694e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3dc981da-f853-451a-a046-e71042c6e608"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Notes" ma:index="23" nillable="true" ma:displayName="Notes" ma:format="Dropdown" ma:internalName="Notes">
      <xsd:simpleType>
        <xsd:restriction base="dms:Text">
          <xsd:maxLength value="255"/>
        </xsd:restriction>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2996780-8ee3-477e-ac96-c28f58c3e64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a40d0bd-2444-4f1c-bb5b-8162e77adb9b}" ma:internalName="TaxCatchAll" ma:showField="CatchAllData" ma:web="f2996780-8ee3-477e-ac96-c28f58c3e64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8CFC471-5ACB-4C5D-8C08-A06F19649396}">
  <ds:schemaRefs>
    <ds:schemaRef ds:uri="678c04f6-f183-44c2-9cd0-bee70d2694e8"/>
    <ds:schemaRef ds:uri="http://purl.org/dc/elements/1.1/"/>
    <ds:schemaRef ds:uri="http://purl.org/dc/terms/"/>
    <ds:schemaRef ds:uri="http://schemas.microsoft.com/office/2006/metadata/properties"/>
    <ds:schemaRef ds:uri="http://schemas.microsoft.com/office/2006/documentManagement/types"/>
    <ds:schemaRef ds:uri="http://www.w3.org/XML/1998/namespace"/>
    <ds:schemaRef ds:uri="http://schemas.microsoft.com/office/infopath/2007/PartnerControls"/>
    <ds:schemaRef ds:uri="http://schemas.openxmlformats.org/package/2006/metadata/core-properties"/>
    <ds:schemaRef ds:uri="f2996780-8ee3-477e-ac96-c28f58c3e646"/>
    <ds:schemaRef ds:uri="http://purl.org/dc/dcmitype/"/>
  </ds:schemaRefs>
</ds:datastoreItem>
</file>

<file path=customXml/itemProps2.xml><?xml version="1.0" encoding="utf-8"?>
<ds:datastoreItem xmlns:ds="http://schemas.openxmlformats.org/officeDocument/2006/customXml" ds:itemID="{75F9A45C-6AA3-41B6-9563-06D8EB2FE61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78c04f6-f183-44c2-9cd0-bee70d2694e8"/>
    <ds:schemaRef ds:uri="f2996780-8ee3-477e-ac96-c28f58c3e64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E612F0F-5350-43A8-96E7-1CD8DD314A8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2023 - TAL - Template Powerpoint</Template>
  <TotalTime>1237</TotalTime>
  <Words>2609</Words>
  <Application>Microsoft Office PowerPoint</Application>
  <PresentationFormat>Custom</PresentationFormat>
  <Paragraphs>256</Paragraphs>
  <Slides>47</Slides>
  <Notes>47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47</vt:i4>
      </vt:variant>
    </vt:vector>
  </HeadingPairs>
  <TitlesOfParts>
    <vt:vector size="54" baseType="lpstr">
      <vt:lpstr>Aptos</vt:lpstr>
      <vt:lpstr>Arial</vt:lpstr>
      <vt:lpstr>Avenir Next</vt:lpstr>
      <vt:lpstr>Avenir Next Demi Bold</vt:lpstr>
      <vt:lpstr>Calibri</vt:lpstr>
      <vt:lpstr>Wingdings</vt:lpstr>
      <vt:lpstr>American Legion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Online Help</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Bossen, Erin</dc:creator>
  <cp:lastModifiedBy>Vickers, Libby</cp:lastModifiedBy>
  <cp:revision>9</cp:revision>
  <cp:lastPrinted>2021-10-04T12:15:22Z</cp:lastPrinted>
  <dcterms:created xsi:type="dcterms:W3CDTF">2024-02-15T16:33:50Z</dcterms:created>
  <dcterms:modified xsi:type="dcterms:W3CDTF">2026-07-16T12:51:09Z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cc91b28-7e0e-4bfd-870f-ca289b7f09ce_Enabled">
    <vt:lpwstr>true</vt:lpwstr>
  </property>
  <property fmtid="{D5CDD505-2E9C-101B-9397-08002B2CF9AE}" pid="3" name="MSIP_Label_ecc91b28-7e0e-4bfd-870f-ca289b7f09ce_SetDate">
    <vt:lpwstr>2022-08-12T10:27:40Z</vt:lpwstr>
  </property>
  <property fmtid="{D5CDD505-2E9C-101B-9397-08002B2CF9AE}" pid="4" name="MSIP_Label_ecc91b28-7e0e-4bfd-870f-ca289b7f09ce_Method">
    <vt:lpwstr>Standard</vt:lpwstr>
  </property>
  <property fmtid="{D5CDD505-2E9C-101B-9397-08002B2CF9AE}" pid="5" name="MSIP_Label_ecc91b28-7e0e-4bfd-870f-ca289b7f09ce_Name">
    <vt:lpwstr>Confidential</vt:lpwstr>
  </property>
  <property fmtid="{D5CDD505-2E9C-101B-9397-08002B2CF9AE}" pid="6" name="MSIP_Label_ecc91b28-7e0e-4bfd-870f-ca289b7f09ce_SiteId">
    <vt:lpwstr>dd9d243c-8688-470f-8812-4ceb7ac50b6c</vt:lpwstr>
  </property>
  <property fmtid="{D5CDD505-2E9C-101B-9397-08002B2CF9AE}" pid="7" name="MSIP_Label_ecc91b28-7e0e-4bfd-870f-ca289b7f09ce_ActionId">
    <vt:lpwstr>89b74791-f7fc-4de7-a335-4b9acadae9e0</vt:lpwstr>
  </property>
  <property fmtid="{D5CDD505-2E9C-101B-9397-08002B2CF9AE}" pid="8" name="MSIP_Label_ecc91b28-7e0e-4bfd-870f-ca289b7f09ce_ContentBits">
    <vt:lpwstr>0</vt:lpwstr>
  </property>
  <property fmtid="{D5CDD505-2E9C-101B-9397-08002B2CF9AE}" pid="9" name="ContentTypeId">
    <vt:lpwstr>0x01010085F633947B556F48813B56F8D9C17A6C</vt:lpwstr>
  </property>
  <property fmtid="{D5CDD505-2E9C-101B-9397-08002B2CF9AE}" pid="10" name="MediaServiceImageTags">
    <vt:lpwstr/>
  </property>
</Properties>
</file>